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layout2.xml" ContentType="application/vnd.openxmlformats-officedocument.drawingml.diagramLayout+xml"/>
  <Override PartName="/ppt/diagrams/data5.xml" ContentType="application/vnd.openxmlformats-officedocument.drawingml.diagramData+xml"/>
  <Default Extension="gif" ContentType="image/gif"/>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7" r:id="rId1"/>
  </p:sldMasterIdLst>
  <p:notesMasterIdLst>
    <p:notesMasterId r:id="rId44"/>
  </p:notesMasterIdLst>
  <p:handoutMasterIdLst>
    <p:handoutMasterId r:id="rId45"/>
  </p:handoutMasterIdLst>
  <p:sldIdLst>
    <p:sldId id="260" r:id="rId2"/>
    <p:sldId id="408" r:id="rId3"/>
    <p:sldId id="425" r:id="rId4"/>
    <p:sldId id="421" r:id="rId5"/>
    <p:sldId id="411" r:id="rId6"/>
    <p:sldId id="412" r:id="rId7"/>
    <p:sldId id="424" r:id="rId8"/>
    <p:sldId id="422" r:id="rId9"/>
    <p:sldId id="423" r:id="rId10"/>
    <p:sldId id="426" r:id="rId11"/>
    <p:sldId id="427" r:id="rId12"/>
    <p:sldId id="436" r:id="rId13"/>
    <p:sldId id="428" r:id="rId14"/>
    <p:sldId id="440" r:id="rId15"/>
    <p:sldId id="437" r:id="rId16"/>
    <p:sldId id="438" r:id="rId17"/>
    <p:sldId id="435" r:id="rId18"/>
    <p:sldId id="439" r:id="rId19"/>
    <p:sldId id="441" r:id="rId20"/>
    <p:sldId id="443" r:id="rId21"/>
    <p:sldId id="429" r:id="rId22"/>
    <p:sldId id="430" r:id="rId23"/>
    <p:sldId id="442" r:id="rId24"/>
    <p:sldId id="453" r:id="rId25"/>
    <p:sldId id="454" r:id="rId26"/>
    <p:sldId id="432" r:id="rId27"/>
    <p:sldId id="449" r:id="rId28"/>
    <p:sldId id="450" r:id="rId29"/>
    <p:sldId id="444" r:id="rId30"/>
    <p:sldId id="447" r:id="rId31"/>
    <p:sldId id="431" r:id="rId32"/>
    <p:sldId id="445" r:id="rId33"/>
    <p:sldId id="446" r:id="rId34"/>
    <p:sldId id="455" r:id="rId35"/>
    <p:sldId id="448" r:id="rId36"/>
    <p:sldId id="451" r:id="rId37"/>
    <p:sldId id="434" r:id="rId38"/>
    <p:sldId id="452" r:id="rId39"/>
    <p:sldId id="394" r:id="rId40"/>
    <p:sldId id="456" r:id="rId41"/>
    <p:sldId id="382" r:id="rId42"/>
    <p:sldId id="281" r:id="rId43"/>
  </p:sldIdLst>
  <p:sldSz cx="9144000" cy="6858000" type="screen4x3"/>
  <p:notesSz cx="7315200" cy="96012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9" clrIdx="0"/>
  <p:cmAuthor id="1" name="claireh" initials="ceh" lastIdx="10" clrIdx="1"/>
  <p:cmAuthor id="2" name="Mike Taulty" initials="MT"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F2B486"/>
    <a:srgbClr val="F4C19A"/>
    <a:srgbClr val="F6C9A8"/>
    <a:srgbClr val="ED9655"/>
    <a:srgbClr val="EA883E"/>
    <a:srgbClr val="F0A770"/>
    <a:srgbClr val="99C8DF"/>
    <a:srgbClr val="A2CDE2"/>
    <a:srgbClr val="9BCFE9"/>
    <a:srgbClr val="B0D9EE"/>
  </p:clrMru>
</p:presentationPr>
</file>

<file path=ppt/tableStyles.xml><?xml version="1.0" encoding="utf-8"?>
<a:tblStyleLst xmlns:a="http://schemas.openxmlformats.org/drawingml/2006/main" def="{5C22544A-7EE6-4342-B048-85BDC9FD1C3A}">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4921" autoAdjust="0"/>
    <p:restoredTop sz="99892" autoAdjust="0"/>
  </p:normalViewPr>
  <p:slideViewPr>
    <p:cSldViewPr snapToGrid="0">
      <p:cViewPr>
        <p:scale>
          <a:sx n="70" d="100"/>
          <a:sy n="70" d="100"/>
        </p:scale>
        <p:origin x="-1574" y="-624"/>
      </p:cViewPr>
      <p:guideLst>
        <p:guide orient="horz" pos="144"/>
        <p:guide orient="horz" pos="1488"/>
        <p:guide orient="horz" pos="1200"/>
        <p:guide orient="horz" pos="2304"/>
        <p:guide orient="horz" pos="891"/>
        <p:guide orient="horz" pos="4175"/>
        <p:guide pos="2880"/>
        <p:guide pos="240"/>
        <p:guide pos="460"/>
        <p:guide pos="5520"/>
        <p:guide pos="864"/>
      </p:guideLst>
    </p:cSldViewPr>
  </p:slideViewPr>
  <p:notesTextViewPr>
    <p:cViewPr>
      <p:scale>
        <a:sx n="100" d="100"/>
        <a:sy n="100" d="100"/>
      </p:scale>
      <p:origin x="0" y="0"/>
    </p:cViewPr>
  </p:notesTextViewPr>
  <p:sorterViewPr>
    <p:cViewPr>
      <p:scale>
        <a:sx n="60" d="100"/>
        <a:sy n="60" d="100"/>
      </p:scale>
      <p:origin x="0" y="0"/>
    </p:cViewPr>
  </p:sorterViewPr>
  <p:notesViewPr>
    <p:cSldViewPr snapToGrid="0" showGuides="1">
      <p:cViewPr varScale="1">
        <p:scale>
          <a:sx n="73" d="100"/>
          <a:sy n="73" d="100"/>
        </p:scale>
        <p:origin x="-2885" y="-62"/>
      </p:cViewPr>
      <p:guideLst>
        <p:guide orient="horz" pos="3024"/>
        <p:guide pos="2304"/>
      </p:guideLst>
    </p:cSldViewPr>
  </p:notesViewPr>
  <p:gridSpacing cx="46085125" cy="4608512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3181B7-D22C-4244-BD17-0D10D8D66CF4}" type="doc">
      <dgm:prSet loTypeId="urn:microsoft.com/office/officeart/2005/8/layout/hierarchy4" loCatId="relationship" qsTypeId="urn:microsoft.com/office/officeart/2005/8/quickstyle/3d1" qsCatId="3D" csTypeId="urn:microsoft.com/office/officeart/2005/8/colors/colorful1" csCatId="colorful" phldr="1"/>
      <dgm:spPr/>
      <dgm:t>
        <a:bodyPr/>
        <a:lstStyle/>
        <a:p>
          <a:endParaRPr lang="en-GB"/>
        </a:p>
      </dgm:t>
    </dgm:pt>
    <dgm:pt modelId="{4B81F95B-CD2E-4C00-BEA8-35E10F40AFE8}">
      <dgm:prSet phldrT="[Text]"/>
      <dgm:spPr/>
      <dgm:t>
        <a:bodyPr/>
        <a:lstStyle/>
        <a:p>
          <a:r>
            <a:rPr lang="en-GB" dirty="0" smtClean="0">
              <a:solidFill>
                <a:schemeClr val="bg1"/>
              </a:solidFill>
            </a:rPr>
            <a:t>WPF</a:t>
          </a:r>
          <a:endParaRPr lang="en-GB" dirty="0">
            <a:solidFill>
              <a:schemeClr val="bg1"/>
            </a:solidFill>
          </a:endParaRPr>
        </a:p>
      </dgm:t>
    </dgm:pt>
    <dgm:pt modelId="{18204251-CB10-43E3-9A72-8D58B275E85B}" type="parTrans" cxnId="{ED5CC049-02A3-4ADB-8E1B-EADED1430F19}">
      <dgm:prSet/>
      <dgm:spPr/>
      <dgm:t>
        <a:bodyPr/>
        <a:lstStyle/>
        <a:p>
          <a:endParaRPr lang="en-GB"/>
        </a:p>
      </dgm:t>
    </dgm:pt>
    <dgm:pt modelId="{E5D83CF6-3EA7-4BB4-8851-99C3BAE185CE}" type="sibTrans" cxnId="{ED5CC049-02A3-4ADB-8E1B-EADED1430F19}">
      <dgm:prSet/>
      <dgm:spPr/>
      <dgm:t>
        <a:bodyPr/>
        <a:lstStyle/>
        <a:p>
          <a:endParaRPr lang="en-GB"/>
        </a:p>
      </dgm:t>
    </dgm:pt>
    <dgm:pt modelId="{A5F0A630-8D3F-4223-8F85-0374F2A1CDBA}">
      <dgm:prSet phldrT="[Text]"/>
      <dgm:spPr/>
      <dgm:t>
        <a:bodyPr/>
        <a:lstStyle/>
        <a:p>
          <a:r>
            <a:rPr lang="en-GB" dirty="0" smtClean="0"/>
            <a:t>milcore.dll</a:t>
          </a:r>
          <a:endParaRPr lang="en-GB" dirty="0"/>
        </a:p>
      </dgm:t>
    </dgm:pt>
    <dgm:pt modelId="{07FEFD42-1802-4444-8B5E-2C1C1DFD4EC7}" type="parTrans" cxnId="{3BD308EA-729E-4182-870F-117A6B5665A5}">
      <dgm:prSet/>
      <dgm:spPr/>
      <dgm:t>
        <a:bodyPr/>
        <a:lstStyle/>
        <a:p>
          <a:endParaRPr lang="en-GB"/>
        </a:p>
      </dgm:t>
    </dgm:pt>
    <dgm:pt modelId="{7CB12F6B-98B1-4E98-B03E-CE519D2951FE}" type="sibTrans" cxnId="{3BD308EA-729E-4182-870F-117A6B5665A5}">
      <dgm:prSet/>
      <dgm:spPr/>
      <dgm:t>
        <a:bodyPr/>
        <a:lstStyle/>
        <a:p>
          <a:endParaRPr lang="en-GB"/>
        </a:p>
      </dgm:t>
    </dgm:pt>
    <dgm:pt modelId="{226359F8-512E-4CF7-B3C7-800A79DCF612}">
      <dgm:prSet phldrT="[Text]"/>
      <dgm:spPr/>
      <dgm:t>
        <a:bodyPr/>
        <a:lstStyle/>
        <a:p>
          <a:r>
            <a:rPr lang="en-GB" dirty="0" smtClean="0"/>
            <a:t>Direct3D</a:t>
          </a:r>
          <a:endParaRPr lang="en-GB" dirty="0"/>
        </a:p>
      </dgm:t>
    </dgm:pt>
    <dgm:pt modelId="{7ADB26C2-4BE8-478A-8729-E0DE37177313}" type="parTrans" cxnId="{D0B80CEB-1C3A-49D7-A752-88F98417E156}">
      <dgm:prSet/>
      <dgm:spPr/>
      <dgm:t>
        <a:bodyPr/>
        <a:lstStyle/>
        <a:p>
          <a:endParaRPr lang="en-GB"/>
        </a:p>
      </dgm:t>
    </dgm:pt>
    <dgm:pt modelId="{E75A2034-0C13-4CAC-90EA-F39114881B02}" type="sibTrans" cxnId="{D0B80CEB-1C3A-49D7-A752-88F98417E156}">
      <dgm:prSet/>
      <dgm:spPr/>
      <dgm:t>
        <a:bodyPr/>
        <a:lstStyle/>
        <a:p>
          <a:endParaRPr lang="en-GB"/>
        </a:p>
      </dgm:t>
    </dgm:pt>
    <dgm:pt modelId="{1FAC3532-9344-40CD-88B9-A7958BFB240C}">
      <dgm:prSet phldrT="[Text]"/>
      <dgm:spPr/>
      <dgm:t>
        <a:bodyPr/>
        <a:lstStyle/>
        <a:p>
          <a:r>
            <a:rPr lang="en-GB" dirty="0" smtClean="0"/>
            <a:t>User32</a:t>
          </a:r>
          <a:endParaRPr lang="en-GB" dirty="0"/>
        </a:p>
      </dgm:t>
    </dgm:pt>
    <dgm:pt modelId="{CA01969D-DB70-4FE9-98C3-1E899DE0286D}" type="parTrans" cxnId="{4EF5EFFB-85F1-42C9-985C-65C3CBE5C22A}">
      <dgm:prSet/>
      <dgm:spPr/>
      <dgm:t>
        <a:bodyPr/>
        <a:lstStyle/>
        <a:p>
          <a:endParaRPr lang="en-GB"/>
        </a:p>
      </dgm:t>
    </dgm:pt>
    <dgm:pt modelId="{B4B039F9-C452-40D8-97B7-CD22264ADADD}" type="sibTrans" cxnId="{4EF5EFFB-85F1-42C9-985C-65C3CBE5C22A}">
      <dgm:prSet/>
      <dgm:spPr/>
      <dgm:t>
        <a:bodyPr/>
        <a:lstStyle/>
        <a:p>
          <a:endParaRPr lang="en-GB"/>
        </a:p>
      </dgm:t>
    </dgm:pt>
    <dgm:pt modelId="{2B7EA290-6B14-4BC4-A376-F2973ABE9B00}" type="pres">
      <dgm:prSet presAssocID="{633181B7-D22C-4244-BD17-0D10D8D66CF4}" presName="Name0" presStyleCnt="0">
        <dgm:presLayoutVars>
          <dgm:chPref val="1"/>
          <dgm:dir/>
          <dgm:animOne val="branch"/>
          <dgm:animLvl val="lvl"/>
          <dgm:resizeHandles/>
        </dgm:presLayoutVars>
      </dgm:prSet>
      <dgm:spPr/>
      <dgm:t>
        <a:bodyPr/>
        <a:lstStyle/>
        <a:p>
          <a:endParaRPr lang="en-GB"/>
        </a:p>
      </dgm:t>
    </dgm:pt>
    <dgm:pt modelId="{99E18782-4593-4E83-BA5E-7A5D0D502DDF}" type="pres">
      <dgm:prSet presAssocID="{4B81F95B-CD2E-4C00-BEA8-35E10F40AFE8}" presName="vertOne" presStyleCnt="0"/>
      <dgm:spPr/>
    </dgm:pt>
    <dgm:pt modelId="{BF55E1FB-2CFF-4779-9B7B-3F2632977B90}" type="pres">
      <dgm:prSet presAssocID="{4B81F95B-CD2E-4C00-BEA8-35E10F40AFE8}" presName="txOne" presStyleLbl="node0" presStyleIdx="0" presStyleCnt="1">
        <dgm:presLayoutVars>
          <dgm:chPref val="3"/>
        </dgm:presLayoutVars>
      </dgm:prSet>
      <dgm:spPr/>
      <dgm:t>
        <a:bodyPr/>
        <a:lstStyle/>
        <a:p>
          <a:endParaRPr lang="en-GB"/>
        </a:p>
      </dgm:t>
    </dgm:pt>
    <dgm:pt modelId="{63FB387C-8A4F-4F16-823D-57A722D45BA3}" type="pres">
      <dgm:prSet presAssocID="{4B81F95B-CD2E-4C00-BEA8-35E10F40AFE8}" presName="parTransOne" presStyleCnt="0"/>
      <dgm:spPr/>
    </dgm:pt>
    <dgm:pt modelId="{B2166C9E-A530-4744-8990-B085D5984FB7}" type="pres">
      <dgm:prSet presAssocID="{4B81F95B-CD2E-4C00-BEA8-35E10F40AFE8}" presName="horzOne" presStyleCnt="0"/>
      <dgm:spPr/>
    </dgm:pt>
    <dgm:pt modelId="{54F77958-0D83-4722-AC5B-003496E35A82}" type="pres">
      <dgm:prSet presAssocID="{A5F0A630-8D3F-4223-8F85-0374F2A1CDBA}" presName="vertTwo" presStyleCnt="0"/>
      <dgm:spPr/>
    </dgm:pt>
    <dgm:pt modelId="{C40DDB7D-BB5B-476A-8C03-093611A16B57}" type="pres">
      <dgm:prSet presAssocID="{A5F0A630-8D3F-4223-8F85-0374F2A1CDBA}" presName="txTwo" presStyleLbl="node2" presStyleIdx="0" presStyleCnt="1">
        <dgm:presLayoutVars>
          <dgm:chPref val="3"/>
        </dgm:presLayoutVars>
      </dgm:prSet>
      <dgm:spPr/>
      <dgm:t>
        <a:bodyPr/>
        <a:lstStyle/>
        <a:p>
          <a:endParaRPr lang="en-GB"/>
        </a:p>
      </dgm:t>
    </dgm:pt>
    <dgm:pt modelId="{5B93E94D-92D4-4B04-A5B6-2B2E828F8283}" type="pres">
      <dgm:prSet presAssocID="{A5F0A630-8D3F-4223-8F85-0374F2A1CDBA}" presName="parTransTwo" presStyleCnt="0"/>
      <dgm:spPr/>
    </dgm:pt>
    <dgm:pt modelId="{A2D57E94-4A4F-4B39-92B8-2FA118F8CD9E}" type="pres">
      <dgm:prSet presAssocID="{A5F0A630-8D3F-4223-8F85-0374F2A1CDBA}" presName="horzTwo" presStyleCnt="0"/>
      <dgm:spPr/>
    </dgm:pt>
    <dgm:pt modelId="{16D75BA6-1DA4-40DA-8045-1B6CA2DCD73D}" type="pres">
      <dgm:prSet presAssocID="{226359F8-512E-4CF7-B3C7-800A79DCF612}" presName="vertThree" presStyleCnt="0"/>
      <dgm:spPr/>
    </dgm:pt>
    <dgm:pt modelId="{16510A9A-149A-46EC-A84D-56369269BC29}" type="pres">
      <dgm:prSet presAssocID="{226359F8-512E-4CF7-B3C7-800A79DCF612}" presName="txThree" presStyleLbl="node3" presStyleIdx="0" presStyleCnt="2">
        <dgm:presLayoutVars>
          <dgm:chPref val="3"/>
        </dgm:presLayoutVars>
      </dgm:prSet>
      <dgm:spPr/>
      <dgm:t>
        <a:bodyPr/>
        <a:lstStyle/>
        <a:p>
          <a:endParaRPr lang="en-GB"/>
        </a:p>
      </dgm:t>
    </dgm:pt>
    <dgm:pt modelId="{61011BB4-D67B-4EB7-8570-90CA62ACFB50}" type="pres">
      <dgm:prSet presAssocID="{226359F8-512E-4CF7-B3C7-800A79DCF612}" presName="horzThree" presStyleCnt="0"/>
      <dgm:spPr/>
    </dgm:pt>
    <dgm:pt modelId="{F53C7565-328A-495C-863B-D9B4E369DF8C}" type="pres">
      <dgm:prSet presAssocID="{E75A2034-0C13-4CAC-90EA-F39114881B02}" presName="sibSpaceThree" presStyleCnt="0"/>
      <dgm:spPr/>
    </dgm:pt>
    <dgm:pt modelId="{59DF32C8-68FF-4FF4-A353-06BDFCB34931}" type="pres">
      <dgm:prSet presAssocID="{1FAC3532-9344-40CD-88B9-A7958BFB240C}" presName="vertThree" presStyleCnt="0"/>
      <dgm:spPr/>
    </dgm:pt>
    <dgm:pt modelId="{61F98CFE-00D7-4327-B401-F0484687C9EA}" type="pres">
      <dgm:prSet presAssocID="{1FAC3532-9344-40CD-88B9-A7958BFB240C}" presName="txThree" presStyleLbl="node3" presStyleIdx="1" presStyleCnt="2">
        <dgm:presLayoutVars>
          <dgm:chPref val="3"/>
        </dgm:presLayoutVars>
      </dgm:prSet>
      <dgm:spPr/>
      <dgm:t>
        <a:bodyPr/>
        <a:lstStyle/>
        <a:p>
          <a:endParaRPr lang="en-GB"/>
        </a:p>
      </dgm:t>
    </dgm:pt>
    <dgm:pt modelId="{A573AC6C-351D-443C-AC61-F4328B16DDE1}" type="pres">
      <dgm:prSet presAssocID="{1FAC3532-9344-40CD-88B9-A7958BFB240C}" presName="horzThree" presStyleCnt="0"/>
      <dgm:spPr/>
    </dgm:pt>
  </dgm:ptLst>
  <dgm:cxnLst>
    <dgm:cxn modelId="{3BD308EA-729E-4182-870F-117A6B5665A5}" srcId="{4B81F95B-CD2E-4C00-BEA8-35E10F40AFE8}" destId="{A5F0A630-8D3F-4223-8F85-0374F2A1CDBA}" srcOrd="0" destOrd="0" parTransId="{07FEFD42-1802-4444-8B5E-2C1C1DFD4EC7}" sibTransId="{7CB12F6B-98B1-4E98-B03E-CE519D2951FE}"/>
    <dgm:cxn modelId="{A2031141-3AD8-49BB-861C-FCFF20A52F84}" type="presOf" srcId="{4B81F95B-CD2E-4C00-BEA8-35E10F40AFE8}" destId="{BF55E1FB-2CFF-4779-9B7B-3F2632977B90}" srcOrd="0" destOrd="0" presId="urn:microsoft.com/office/officeart/2005/8/layout/hierarchy4"/>
    <dgm:cxn modelId="{ED5CC049-02A3-4ADB-8E1B-EADED1430F19}" srcId="{633181B7-D22C-4244-BD17-0D10D8D66CF4}" destId="{4B81F95B-CD2E-4C00-BEA8-35E10F40AFE8}" srcOrd="0" destOrd="0" parTransId="{18204251-CB10-43E3-9A72-8D58B275E85B}" sibTransId="{E5D83CF6-3EA7-4BB4-8851-99C3BAE185CE}"/>
    <dgm:cxn modelId="{4EF5EFFB-85F1-42C9-985C-65C3CBE5C22A}" srcId="{A5F0A630-8D3F-4223-8F85-0374F2A1CDBA}" destId="{1FAC3532-9344-40CD-88B9-A7958BFB240C}" srcOrd="1" destOrd="0" parTransId="{CA01969D-DB70-4FE9-98C3-1E899DE0286D}" sibTransId="{B4B039F9-C452-40D8-97B7-CD22264ADADD}"/>
    <dgm:cxn modelId="{A11C273C-21F4-4630-8157-61E39821019F}" type="presOf" srcId="{633181B7-D22C-4244-BD17-0D10D8D66CF4}" destId="{2B7EA290-6B14-4BC4-A376-F2973ABE9B00}" srcOrd="0" destOrd="0" presId="urn:microsoft.com/office/officeart/2005/8/layout/hierarchy4"/>
    <dgm:cxn modelId="{F9DE425A-FF3A-4B72-8D08-071CF7EBF0EF}" type="presOf" srcId="{226359F8-512E-4CF7-B3C7-800A79DCF612}" destId="{16510A9A-149A-46EC-A84D-56369269BC29}" srcOrd="0" destOrd="0" presId="urn:microsoft.com/office/officeart/2005/8/layout/hierarchy4"/>
    <dgm:cxn modelId="{2AE710CF-08AB-4186-AE5D-B88241F34900}" type="presOf" srcId="{1FAC3532-9344-40CD-88B9-A7958BFB240C}" destId="{61F98CFE-00D7-4327-B401-F0484687C9EA}" srcOrd="0" destOrd="0" presId="urn:microsoft.com/office/officeart/2005/8/layout/hierarchy4"/>
    <dgm:cxn modelId="{D0B80CEB-1C3A-49D7-A752-88F98417E156}" srcId="{A5F0A630-8D3F-4223-8F85-0374F2A1CDBA}" destId="{226359F8-512E-4CF7-B3C7-800A79DCF612}" srcOrd="0" destOrd="0" parTransId="{7ADB26C2-4BE8-478A-8729-E0DE37177313}" sibTransId="{E75A2034-0C13-4CAC-90EA-F39114881B02}"/>
    <dgm:cxn modelId="{44956C84-0E85-498D-B6E5-F7E40A37BA85}" type="presOf" srcId="{A5F0A630-8D3F-4223-8F85-0374F2A1CDBA}" destId="{C40DDB7D-BB5B-476A-8C03-093611A16B57}" srcOrd="0" destOrd="0" presId="urn:microsoft.com/office/officeart/2005/8/layout/hierarchy4"/>
    <dgm:cxn modelId="{95E2BA65-6A0D-4A6E-9E26-0F0E453661A3}" type="presParOf" srcId="{2B7EA290-6B14-4BC4-A376-F2973ABE9B00}" destId="{99E18782-4593-4E83-BA5E-7A5D0D502DDF}" srcOrd="0" destOrd="0" presId="urn:microsoft.com/office/officeart/2005/8/layout/hierarchy4"/>
    <dgm:cxn modelId="{3D9A1FDA-37D0-476B-B7C1-E594D58F6210}" type="presParOf" srcId="{99E18782-4593-4E83-BA5E-7A5D0D502DDF}" destId="{BF55E1FB-2CFF-4779-9B7B-3F2632977B90}" srcOrd="0" destOrd="0" presId="urn:microsoft.com/office/officeart/2005/8/layout/hierarchy4"/>
    <dgm:cxn modelId="{4566882B-3AEE-4361-9C29-4413014801DD}" type="presParOf" srcId="{99E18782-4593-4E83-BA5E-7A5D0D502DDF}" destId="{63FB387C-8A4F-4F16-823D-57A722D45BA3}" srcOrd="1" destOrd="0" presId="urn:microsoft.com/office/officeart/2005/8/layout/hierarchy4"/>
    <dgm:cxn modelId="{06DDCE43-0E8F-4AD7-958A-6FDCC7DFA486}" type="presParOf" srcId="{99E18782-4593-4E83-BA5E-7A5D0D502DDF}" destId="{B2166C9E-A530-4744-8990-B085D5984FB7}" srcOrd="2" destOrd="0" presId="urn:microsoft.com/office/officeart/2005/8/layout/hierarchy4"/>
    <dgm:cxn modelId="{DE73F087-5C4F-40FC-BE00-174449F4E3BF}" type="presParOf" srcId="{B2166C9E-A530-4744-8990-B085D5984FB7}" destId="{54F77958-0D83-4722-AC5B-003496E35A82}" srcOrd="0" destOrd="0" presId="urn:microsoft.com/office/officeart/2005/8/layout/hierarchy4"/>
    <dgm:cxn modelId="{A96C8FD0-D532-4073-B614-991EF68E3542}" type="presParOf" srcId="{54F77958-0D83-4722-AC5B-003496E35A82}" destId="{C40DDB7D-BB5B-476A-8C03-093611A16B57}" srcOrd="0" destOrd="0" presId="urn:microsoft.com/office/officeart/2005/8/layout/hierarchy4"/>
    <dgm:cxn modelId="{BBF1AF52-31A6-455D-930B-5372B2A3C25B}" type="presParOf" srcId="{54F77958-0D83-4722-AC5B-003496E35A82}" destId="{5B93E94D-92D4-4B04-A5B6-2B2E828F8283}" srcOrd="1" destOrd="0" presId="urn:microsoft.com/office/officeart/2005/8/layout/hierarchy4"/>
    <dgm:cxn modelId="{9DCB226A-8FC9-4920-93CC-026F2CDE96D0}" type="presParOf" srcId="{54F77958-0D83-4722-AC5B-003496E35A82}" destId="{A2D57E94-4A4F-4B39-92B8-2FA118F8CD9E}" srcOrd="2" destOrd="0" presId="urn:microsoft.com/office/officeart/2005/8/layout/hierarchy4"/>
    <dgm:cxn modelId="{C92DCC87-A1F6-402C-ABFB-3A13A627A6B2}" type="presParOf" srcId="{A2D57E94-4A4F-4B39-92B8-2FA118F8CD9E}" destId="{16D75BA6-1DA4-40DA-8045-1B6CA2DCD73D}" srcOrd="0" destOrd="0" presId="urn:microsoft.com/office/officeart/2005/8/layout/hierarchy4"/>
    <dgm:cxn modelId="{6BBED108-75CC-40E2-99E9-0BD780F3DD0A}" type="presParOf" srcId="{16D75BA6-1DA4-40DA-8045-1B6CA2DCD73D}" destId="{16510A9A-149A-46EC-A84D-56369269BC29}" srcOrd="0" destOrd="0" presId="urn:microsoft.com/office/officeart/2005/8/layout/hierarchy4"/>
    <dgm:cxn modelId="{45429CAA-89A8-47FC-BD2F-5B7A0175C464}" type="presParOf" srcId="{16D75BA6-1DA4-40DA-8045-1B6CA2DCD73D}" destId="{61011BB4-D67B-4EB7-8570-90CA62ACFB50}" srcOrd="1" destOrd="0" presId="urn:microsoft.com/office/officeart/2005/8/layout/hierarchy4"/>
    <dgm:cxn modelId="{4E74C39A-EE53-4C2F-A072-09623BDA621D}" type="presParOf" srcId="{A2D57E94-4A4F-4B39-92B8-2FA118F8CD9E}" destId="{F53C7565-328A-495C-863B-D9B4E369DF8C}" srcOrd="1" destOrd="0" presId="urn:microsoft.com/office/officeart/2005/8/layout/hierarchy4"/>
    <dgm:cxn modelId="{5F9B8977-6625-47E9-8598-F8A8A19147EE}" type="presParOf" srcId="{A2D57E94-4A4F-4B39-92B8-2FA118F8CD9E}" destId="{59DF32C8-68FF-4FF4-A353-06BDFCB34931}" srcOrd="2" destOrd="0" presId="urn:microsoft.com/office/officeart/2005/8/layout/hierarchy4"/>
    <dgm:cxn modelId="{B7ECD49C-47A5-4CFA-8408-588F103DE9C1}" type="presParOf" srcId="{59DF32C8-68FF-4FF4-A353-06BDFCB34931}" destId="{61F98CFE-00D7-4327-B401-F0484687C9EA}" srcOrd="0" destOrd="0" presId="urn:microsoft.com/office/officeart/2005/8/layout/hierarchy4"/>
    <dgm:cxn modelId="{29FC3E61-A8C3-405F-9A2E-C2AC460DE0C9}" type="presParOf" srcId="{59DF32C8-68FF-4FF4-A353-06BDFCB34931}" destId="{A573AC6C-351D-443C-AC61-F4328B16DDE1}" srcOrd="1" destOrd="0" presId="urn:microsoft.com/office/officeart/2005/8/layout/hierarchy4"/>
  </dgm:cxnLst>
  <dgm:bg/>
  <dgm:whole/>
</dgm:dataModel>
</file>

<file path=ppt/diagrams/data10.xml><?xml version="1.0" encoding="utf-8"?>
<dgm:dataModel xmlns:dgm="http://schemas.openxmlformats.org/drawingml/2006/diagram" xmlns:a="http://schemas.openxmlformats.org/drawingml/2006/main">
  <dgm:ptLst>
    <dgm:pt modelId="{E301E52F-691B-4989-B388-872048EE5826}" type="doc">
      <dgm:prSet loTypeId="urn:microsoft.com/office/officeart/2005/8/layout/radial5" loCatId="cycle" qsTypeId="urn:microsoft.com/office/officeart/2005/8/quickstyle/3d1" qsCatId="3D" csTypeId="urn:microsoft.com/office/officeart/2005/8/colors/colorful1" csCatId="colorful" phldr="1"/>
      <dgm:spPr/>
      <dgm:t>
        <a:bodyPr/>
        <a:lstStyle/>
        <a:p>
          <a:endParaRPr lang="en-GB"/>
        </a:p>
      </dgm:t>
    </dgm:pt>
    <dgm:pt modelId="{934C9A28-6A5D-4EB1-9E59-B647F8D16907}">
      <dgm:prSet phldrT="[Text]" custT="1"/>
      <dgm:spPr/>
      <dgm:t>
        <a:bodyPr/>
        <a:lstStyle/>
        <a:p>
          <a:r>
            <a:rPr lang="en-GB" sz="2800" b="1" dirty="0" smtClean="0"/>
            <a:t>topics</a:t>
          </a:r>
          <a:endParaRPr lang="en-GB" sz="2800" b="1" dirty="0"/>
        </a:p>
      </dgm:t>
    </dgm:pt>
    <dgm:pt modelId="{303556D8-3FC6-4B41-9AD7-236F89393269}" type="parTrans" cxnId="{43FE77A1-BA6A-49A8-BEF9-B02686EEFB48}">
      <dgm:prSet/>
      <dgm:spPr/>
      <dgm:t>
        <a:bodyPr/>
        <a:lstStyle/>
        <a:p>
          <a:endParaRPr lang="en-GB" sz="2800" b="1"/>
        </a:p>
      </dgm:t>
    </dgm:pt>
    <dgm:pt modelId="{1BE4CF4B-9B6F-4EC9-944C-CC95A4DE727F}" type="sibTrans" cxnId="{43FE77A1-BA6A-49A8-BEF9-B02686EEFB48}">
      <dgm:prSet/>
      <dgm:spPr/>
      <dgm:t>
        <a:bodyPr/>
        <a:lstStyle/>
        <a:p>
          <a:endParaRPr lang="en-GB" sz="2800" b="1"/>
        </a:p>
      </dgm:t>
    </dgm:pt>
    <dgm:pt modelId="{E559A6B5-30BF-4032-B071-0FC6705D643E}">
      <dgm:prSet phldrT="[Text]" custT="1"/>
      <dgm:spPr/>
      <dgm:t>
        <a:bodyPr/>
        <a:lstStyle/>
        <a:p>
          <a:r>
            <a:rPr lang="en-GB" sz="1200" b="1" dirty="0" smtClean="0"/>
            <a:t>properties</a:t>
          </a:r>
          <a:endParaRPr lang="en-GB" sz="1200" b="1" dirty="0"/>
        </a:p>
      </dgm:t>
    </dgm:pt>
    <dgm:pt modelId="{E4462EFC-5278-4A43-8BEE-FBC03C634866}" type="parTrans" cxnId="{85AC5A6E-B6C7-4B4E-895A-173C2CFC2671}">
      <dgm:prSet custT="1"/>
      <dgm:spPr/>
      <dgm:t>
        <a:bodyPr/>
        <a:lstStyle/>
        <a:p>
          <a:endParaRPr lang="en-GB" sz="1200" b="1"/>
        </a:p>
      </dgm:t>
    </dgm:pt>
    <dgm:pt modelId="{EFF0C487-2926-4208-A0FB-E939F8D62303}" type="sibTrans" cxnId="{85AC5A6E-B6C7-4B4E-895A-173C2CFC2671}">
      <dgm:prSet/>
      <dgm:spPr/>
      <dgm:t>
        <a:bodyPr/>
        <a:lstStyle/>
        <a:p>
          <a:endParaRPr lang="en-GB" sz="2800" b="1"/>
        </a:p>
      </dgm:t>
    </dgm:pt>
    <dgm:pt modelId="{CCED83B5-055F-4313-B0D2-BD906B9B14AF}">
      <dgm:prSet phldrT="[Text]" custT="1"/>
      <dgm:spPr/>
      <dgm:t>
        <a:bodyPr/>
        <a:lstStyle/>
        <a:p>
          <a:r>
            <a:rPr lang="en-GB" sz="1200" b="1" dirty="0" smtClean="0"/>
            <a:t>accessibility</a:t>
          </a:r>
          <a:endParaRPr lang="en-GB" sz="1200" b="1" dirty="0"/>
        </a:p>
      </dgm:t>
    </dgm:pt>
    <dgm:pt modelId="{84157A16-4317-497F-B0F6-DD33D3D11042}" type="parTrans" cxnId="{6CE5B660-333D-4FB1-965E-652E1EC3D1AE}">
      <dgm:prSet custT="1"/>
      <dgm:spPr/>
      <dgm:t>
        <a:bodyPr/>
        <a:lstStyle/>
        <a:p>
          <a:endParaRPr lang="en-GB" sz="1200" b="1"/>
        </a:p>
      </dgm:t>
    </dgm:pt>
    <dgm:pt modelId="{C6264BB7-D0A2-47EE-BBCA-6C8446BBEB1A}" type="sibTrans" cxnId="{6CE5B660-333D-4FB1-965E-652E1EC3D1AE}">
      <dgm:prSet/>
      <dgm:spPr/>
      <dgm:t>
        <a:bodyPr/>
        <a:lstStyle/>
        <a:p>
          <a:endParaRPr lang="en-GB" sz="2800" b="1"/>
        </a:p>
      </dgm:t>
    </dgm:pt>
    <dgm:pt modelId="{FA86EDC2-0A50-4EC8-9BE5-A02159A27C99}">
      <dgm:prSet phldrT="[Text]" custT="1"/>
      <dgm:spPr/>
      <dgm:t>
        <a:bodyPr/>
        <a:lstStyle/>
        <a:p>
          <a:r>
            <a:rPr lang="en-GB" sz="1200" b="1" dirty="0" smtClean="0"/>
            <a:t>HTML display</a:t>
          </a:r>
          <a:endParaRPr lang="en-GB" sz="1200" b="1" dirty="0"/>
        </a:p>
      </dgm:t>
    </dgm:pt>
    <dgm:pt modelId="{9EBCB7B1-D861-47AB-BFAF-44B135C892E0}" type="parTrans" cxnId="{410C96FA-AEB8-4088-A7A6-0DB2F75EC2C8}">
      <dgm:prSet custT="1"/>
      <dgm:spPr/>
      <dgm:t>
        <a:bodyPr/>
        <a:lstStyle/>
        <a:p>
          <a:endParaRPr lang="en-GB" sz="1200" b="1"/>
        </a:p>
      </dgm:t>
    </dgm:pt>
    <dgm:pt modelId="{C5C466E4-8FF3-4DB1-BC0A-30EAFF2B64F4}" type="sibTrans" cxnId="{410C96FA-AEB8-4088-A7A6-0DB2F75EC2C8}">
      <dgm:prSet/>
      <dgm:spPr/>
      <dgm:t>
        <a:bodyPr/>
        <a:lstStyle/>
        <a:p>
          <a:endParaRPr lang="en-GB" sz="2800" b="1"/>
        </a:p>
      </dgm:t>
    </dgm:pt>
    <dgm:pt modelId="{1D2BC0D9-047F-46D8-A1D3-C1A8995A642B}">
      <dgm:prSet phldrT="[Text]" custT="1"/>
      <dgm:spPr/>
      <dgm:t>
        <a:bodyPr/>
        <a:lstStyle/>
        <a:p>
          <a:r>
            <a:rPr lang="en-GB" sz="1200" b="1" dirty="0" err="1" smtClean="0"/>
            <a:t>interop</a:t>
          </a:r>
          <a:endParaRPr lang="en-GB" sz="1200" b="1" dirty="0"/>
        </a:p>
      </dgm:t>
    </dgm:pt>
    <dgm:pt modelId="{789579E3-7092-43D0-8FE5-B0E79F4880D8}" type="parTrans" cxnId="{4CCBFB2A-E496-413B-A2E1-E76CD3759858}">
      <dgm:prSet custT="1"/>
      <dgm:spPr/>
      <dgm:t>
        <a:bodyPr/>
        <a:lstStyle/>
        <a:p>
          <a:endParaRPr lang="en-GB" sz="1200" b="1"/>
        </a:p>
      </dgm:t>
    </dgm:pt>
    <dgm:pt modelId="{9F250B13-1F7A-4862-8DE1-B86FE324156B}" type="sibTrans" cxnId="{4CCBFB2A-E496-413B-A2E1-E76CD3759858}">
      <dgm:prSet/>
      <dgm:spPr/>
      <dgm:t>
        <a:bodyPr/>
        <a:lstStyle/>
        <a:p>
          <a:endParaRPr lang="en-GB" sz="2800" b="1"/>
        </a:p>
      </dgm:t>
    </dgm:pt>
    <dgm:pt modelId="{EEE9B600-7620-4918-96BA-98F82BDAF284}">
      <dgm:prSet phldrT="[Text]" custT="1"/>
      <dgm:spPr/>
      <dgm:t>
        <a:bodyPr/>
        <a:lstStyle/>
        <a:p>
          <a:r>
            <a:rPr lang="en-GB" sz="1200" b="1" dirty="0" smtClean="0"/>
            <a:t>UI automation</a:t>
          </a:r>
          <a:endParaRPr lang="en-GB" sz="1200" b="1" dirty="0"/>
        </a:p>
      </dgm:t>
    </dgm:pt>
    <dgm:pt modelId="{D7561700-2FFD-4485-B2A2-C44EC904F964}" type="parTrans" cxnId="{F2D8BBDA-A78B-4811-821C-06D875717550}">
      <dgm:prSet custT="1"/>
      <dgm:spPr/>
      <dgm:t>
        <a:bodyPr/>
        <a:lstStyle/>
        <a:p>
          <a:endParaRPr lang="en-GB" sz="1200" b="1"/>
        </a:p>
      </dgm:t>
    </dgm:pt>
    <dgm:pt modelId="{0BA483EE-4EAA-4775-9C85-5DD32D6BF201}" type="sibTrans" cxnId="{F2D8BBDA-A78B-4811-821C-06D875717550}">
      <dgm:prSet/>
      <dgm:spPr/>
      <dgm:t>
        <a:bodyPr/>
        <a:lstStyle/>
        <a:p>
          <a:endParaRPr lang="en-GB" sz="2800" b="1"/>
        </a:p>
      </dgm:t>
    </dgm:pt>
    <dgm:pt modelId="{271FC191-AF53-4597-9330-6332625ECD1E}">
      <dgm:prSet phldrT="[Text]" custT="1"/>
      <dgm:spPr/>
      <dgm:t>
        <a:bodyPr/>
        <a:lstStyle/>
        <a:p>
          <a:r>
            <a:rPr lang="en-GB" sz="1200" b="1" dirty="0" smtClean="0"/>
            <a:t>Printing</a:t>
          </a:r>
          <a:endParaRPr lang="en-GB" sz="1200" b="1" dirty="0"/>
        </a:p>
      </dgm:t>
    </dgm:pt>
    <dgm:pt modelId="{A65B0B8F-A58A-4A27-8F4F-BA33852EC360}" type="parTrans" cxnId="{91533B19-0D44-4289-89D3-0C266DE3B047}">
      <dgm:prSet custT="1"/>
      <dgm:spPr/>
      <dgm:t>
        <a:bodyPr/>
        <a:lstStyle/>
        <a:p>
          <a:endParaRPr lang="en-GB" sz="1200" b="1"/>
        </a:p>
      </dgm:t>
    </dgm:pt>
    <dgm:pt modelId="{0521007E-EA13-4E69-B6FB-D4EAC4C4C9FA}" type="sibTrans" cxnId="{91533B19-0D44-4289-89D3-0C266DE3B047}">
      <dgm:prSet/>
      <dgm:spPr/>
      <dgm:t>
        <a:bodyPr/>
        <a:lstStyle/>
        <a:p>
          <a:endParaRPr lang="en-GB" sz="2800" b="1"/>
        </a:p>
      </dgm:t>
    </dgm:pt>
    <dgm:pt modelId="{55AE4084-FFA2-4326-9AF2-F080850B845A}">
      <dgm:prSet phldrT="[Text]" custT="1"/>
      <dgm:spPr/>
      <dgm:t>
        <a:bodyPr/>
        <a:lstStyle/>
        <a:p>
          <a:r>
            <a:rPr lang="en-GB" sz="1200" b="1" dirty="0" smtClean="0"/>
            <a:t>Speech</a:t>
          </a:r>
          <a:endParaRPr lang="en-GB" sz="1200" b="1" dirty="0"/>
        </a:p>
      </dgm:t>
    </dgm:pt>
    <dgm:pt modelId="{10EE5DF0-2A77-4CB9-A455-BE1F8740876C}" type="parTrans" cxnId="{AE58E734-BD20-49D2-975F-3D825A80E718}">
      <dgm:prSet custT="1"/>
      <dgm:spPr/>
      <dgm:t>
        <a:bodyPr/>
        <a:lstStyle/>
        <a:p>
          <a:endParaRPr lang="en-GB" sz="1200" b="1"/>
        </a:p>
      </dgm:t>
    </dgm:pt>
    <dgm:pt modelId="{9CED8181-8F34-47CE-B4C7-54BEA974F495}" type="sibTrans" cxnId="{AE58E734-BD20-49D2-975F-3D825A80E718}">
      <dgm:prSet/>
      <dgm:spPr/>
      <dgm:t>
        <a:bodyPr/>
        <a:lstStyle/>
        <a:p>
          <a:endParaRPr lang="en-GB" sz="2800" b="1"/>
        </a:p>
      </dgm:t>
    </dgm:pt>
    <dgm:pt modelId="{A40291F4-50C6-4611-9099-9393426ADF0F}">
      <dgm:prSet phldrT="[Text]" custT="1"/>
      <dgm:spPr/>
      <dgm:t>
        <a:bodyPr/>
        <a:lstStyle/>
        <a:p>
          <a:r>
            <a:rPr lang="en-GB" sz="1200" b="1" dirty="0" smtClean="0"/>
            <a:t>commands</a:t>
          </a:r>
          <a:endParaRPr lang="en-GB" sz="1200" b="1" dirty="0"/>
        </a:p>
      </dgm:t>
    </dgm:pt>
    <dgm:pt modelId="{E75653AF-4F71-4280-B2F2-50AFEECCC70C}" type="parTrans" cxnId="{BA34B007-8F15-4945-9255-58B834937C3A}">
      <dgm:prSet custT="1"/>
      <dgm:spPr/>
      <dgm:t>
        <a:bodyPr/>
        <a:lstStyle/>
        <a:p>
          <a:endParaRPr lang="en-GB" sz="1200" b="1"/>
        </a:p>
      </dgm:t>
    </dgm:pt>
    <dgm:pt modelId="{3880C3FB-52F1-4E68-A8B2-793B8EE9872A}" type="sibTrans" cxnId="{BA34B007-8F15-4945-9255-58B834937C3A}">
      <dgm:prSet/>
      <dgm:spPr/>
      <dgm:t>
        <a:bodyPr/>
        <a:lstStyle/>
        <a:p>
          <a:endParaRPr lang="en-GB" sz="2800" b="1"/>
        </a:p>
      </dgm:t>
    </dgm:pt>
    <dgm:pt modelId="{76B29E25-9214-424A-90AE-3BB8EF472137}">
      <dgm:prSet phldrT="[Text]"/>
      <dgm:spPr/>
      <dgm:t>
        <a:bodyPr/>
        <a:lstStyle/>
        <a:p>
          <a:endParaRPr lang="en-GB" sz="2800" b="1" dirty="0"/>
        </a:p>
      </dgm:t>
    </dgm:pt>
    <dgm:pt modelId="{C2D367A2-9292-4C5A-A226-DA31DF25BCC9}" type="parTrans" cxnId="{E88C0889-EB44-4841-9CB6-6C8718DC6F83}">
      <dgm:prSet/>
      <dgm:spPr/>
      <dgm:t>
        <a:bodyPr/>
        <a:lstStyle/>
        <a:p>
          <a:endParaRPr lang="en-GB" sz="2800" b="1"/>
        </a:p>
      </dgm:t>
    </dgm:pt>
    <dgm:pt modelId="{827715A3-77AC-4A79-8E6C-79D116A229A6}" type="sibTrans" cxnId="{E88C0889-EB44-4841-9CB6-6C8718DC6F83}">
      <dgm:prSet/>
      <dgm:spPr/>
      <dgm:t>
        <a:bodyPr/>
        <a:lstStyle/>
        <a:p>
          <a:endParaRPr lang="en-GB" sz="2800" b="1"/>
        </a:p>
      </dgm:t>
    </dgm:pt>
    <dgm:pt modelId="{A2227DD8-0388-450D-802F-98AB2217CF34}">
      <dgm:prSet phldrT="[Text]" custT="1"/>
      <dgm:spPr/>
      <dgm:t>
        <a:bodyPr/>
        <a:lstStyle/>
        <a:p>
          <a:r>
            <a:rPr lang="en-GB" sz="1200" b="1" dirty="0" smtClean="0"/>
            <a:t>i18n</a:t>
          </a:r>
          <a:endParaRPr lang="en-GB" sz="1200" b="1" dirty="0"/>
        </a:p>
      </dgm:t>
    </dgm:pt>
    <dgm:pt modelId="{F0A72D52-50DA-463F-98E1-9BEB825D59B1}" type="parTrans" cxnId="{A4036661-C61B-469F-8E8B-28A1B7531C37}">
      <dgm:prSet custT="1"/>
      <dgm:spPr/>
      <dgm:t>
        <a:bodyPr/>
        <a:lstStyle/>
        <a:p>
          <a:endParaRPr lang="en-GB" sz="3200"/>
        </a:p>
      </dgm:t>
    </dgm:pt>
    <dgm:pt modelId="{576BC25B-FE9C-4596-B2A2-81B200FACA7E}" type="sibTrans" cxnId="{A4036661-C61B-469F-8E8B-28A1B7531C37}">
      <dgm:prSet/>
      <dgm:spPr/>
      <dgm:t>
        <a:bodyPr/>
        <a:lstStyle/>
        <a:p>
          <a:endParaRPr lang="en-GB" sz="2800"/>
        </a:p>
      </dgm:t>
    </dgm:pt>
    <dgm:pt modelId="{6D262AA7-19C9-4962-972B-BF41ADCADDFA}" type="pres">
      <dgm:prSet presAssocID="{E301E52F-691B-4989-B388-872048EE5826}" presName="Name0" presStyleCnt="0">
        <dgm:presLayoutVars>
          <dgm:chMax val="1"/>
          <dgm:dir/>
          <dgm:animLvl val="ctr"/>
          <dgm:resizeHandles val="exact"/>
        </dgm:presLayoutVars>
      </dgm:prSet>
      <dgm:spPr/>
      <dgm:t>
        <a:bodyPr/>
        <a:lstStyle/>
        <a:p>
          <a:endParaRPr lang="en-GB"/>
        </a:p>
      </dgm:t>
    </dgm:pt>
    <dgm:pt modelId="{1B9090D8-B404-4255-B79C-0EDE320C00E1}" type="pres">
      <dgm:prSet presAssocID="{934C9A28-6A5D-4EB1-9E59-B647F8D16907}" presName="centerShape" presStyleLbl="node0" presStyleIdx="0" presStyleCnt="1"/>
      <dgm:spPr/>
      <dgm:t>
        <a:bodyPr/>
        <a:lstStyle/>
        <a:p>
          <a:endParaRPr lang="en-GB"/>
        </a:p>
      </dgm:t>
    </dgm:pt>
    <dgm:pt modelId="{4947AC83-5EAC-482F-BDDB-9D12F8E5290C}" type="pres">
      <dgm:prSet presAssocID="{E4462EFC-5278-4A43-8BEE-FBC03C634866}" presName="parTrans" presStyleLbl="sibTrans2D1" presStyleIdx="0" presStyleCnt="9"/>
      <dgm:spPr/>
      <dgm:t>
        <a:bodyPr/>
        <a:lstStyle/>
        <a:p>
          <a:endParaRPr lang="en-GB"/>
        </a:p>
      </dgm:t>
    </dgm:pt>
    <dgm:pt modelId="{A3F90745-539C-4ADE-B7F4-C941FDC8E2DD}" type="pres">
      <dgm:prSet presAssocID="{E4462EFC-5278-4A43-8BEE-FBC03C634866}" presName="connectorText" presStyleLbl="sibTrans2D1" presStyleIdx="0" presStyleCnt="9"/>
      <dgm:spPr/>
      <dgm:t>
        <a:bodyPr/>
        <a:lstStyle/>
        <a:p>
          <a:endParaRPr lang="en-GB"/>
        </a:p>
      </dgm:t>
    </dgm:pt>
    <dgm:pt modelId="{CA5B6D0B-8EFE-416C-A7DF-D91AADD8D81D}" type="pres">
      <dgm:prSet presAssocID="{E559A6B5-30BF-4032-B071-0FC6705D643E}" presName="node" presStyleLbl="node1" presStyleIdx="0" presStyleCnt="9">
        <dgm:presLayoutVars>
          <dgm:bulletEnabled val="1"/>
        </dgm:presLayoutVars>
      </dgm:prSet>
      <dgm:spPr/>
      <dgm:t>
        <a:bodyPr/>
        <a:lstStyle/>
        <a:p>
          <a:endParaRPr lang="en-GB"/>
        </a:p>
      </dgm:t>
    </dgm:pt>
    <dgm:pt modelId="{EE4CB55E-42ED-4323-81F6-9633786050A3}" type="pres">
      <dgm:prSet presAssocID="{84157A16-4317-497F-B0F6-DD33D3D11042}" presName="parTrans" presStyleLbl="sibTrans2D1" presStyleIdx="1" presStyleCnt="9"/>
      <dgm:spPr/>
      <dgm:t>
        <a:bodyPr/>
        <a:lstStyle/>
        <a:p>
          <a:endParaRPr lang="en-GB"/>
        </a:p>
      </dgm:t>
    </dgm:pt>
    <dgm:pt modelId="{CFF9571F-7E06-4002-BFC3-94FF6EC11188}" type="pres">
      <dgm:prSet presAssocID="{84157A16-4317-497F-B0F6-DD33D3D11042}" presName="connectorText" presStyleLbl="sibTrans2D1" presStyleIdx="1" presStyleCnt="9"/>
      <dgm:spPr/>
      <dgm:t>
        <a:bodyPr/>
        <a:lstStyle/>
        <a:p>
          <a:endParaRPr lang="en-GB"/>
        </a:p>
      </dgm:t>
    </dgm:pt>
    <dgm:pt modelId="{EB1EB338-0501-453F-9519-232CB1006148}" type="pres">
      <dgm:prSet presAssocID="{CCED83B5-055F-4313-B0D2-BD906B9B14AF}" presName="node" presStyleLbl="node1" presStyleIdx="1" presStyleCnt="9">
        <dgm:presLayoutVars>
          <dgm:bulletEnabled val="1"/>
        </dgm:presLayoutVars>
      </dgm:prSet>
      <dgm:spPr/>
      <dgm:t>
        <a:bodyPr/>
        <a:lstStyle/>
        <a:p>
          <a:endParaRPr lang="en-GB"/>
        </a:p>
      </dgm:t>
    </dgm:pt>
    <dgm:pt modelId="{6C045768-9D8B-460A-801D-24904CE28BA9}" type="pres">
      <dgm:prSet presAssocID="{9EBCB7B1-D861-47AB-BFAF-44B135C892E0}" presName="parTrans" presStyleLbl="sibTrans2D1" presStyleIdx="2" presStyleCnt="9"/>
      <dgm:spPr/>
      <dgm:t>
        <a:bodyPr/>
        <a:lstStyle/>
        <a:p>
          <a:endParaRPr lang="en-GB"/>
        </a:p>
      </dgm:t>
    </dgm:pt>
    <dgm:pt modelId="{EEA06BE0-7716-48BC-BBFB-5F731D23284A}" type="pres">
      <dgm:prSet presAssocID="{9EBCB7B1-D861-47AB-BFAF-44B135C892E0}" presName="connectorText" presStyleLbl="sibTrans2D1" presStyleIdx="2" presStyleCnt="9"/>
      <dgm:spPr/>
      <dgm:t>
        <a:bodyPr/>
        <a:lstStyle/>
        <a:p>
          <a:endParaRPr lang="en-GB"/>
        </a:p>
      </dgm:t>
    </dgm:pt>
    <dgm:pt modelId="{9DC0099C-1527-4E18-86F0-6C2A5DA567E9}" type="pres">
      <dgm:prSet presAssocID="{FA86EDC2-0A50-4EC8-9BE5-A02159A27C99}" presName="node" presStyleLbl="node1" presStyleIdx="2" presStyleCnt="9">
        <dgm:presLayoutVars>
          <dgm:bulletEnabled val="1"/>
        </dgm:presLayoutVars>
      </dgm:prSet>
      <dgm:spPr/>
      <dgm:t>
        <a:bodyPr/>
        <a:lstStyle/>
        <a:p>
          <a:endParaRPr lang="en-GB"/>
        </a:p>
      </dgm:t>
    </dgm:pt>
    <dgm:pt modelId="{B9342DE2-6C0D-4A9F-A003-EE088284A763}" type="pres">
      <dgm:prSet presAssocID="{789579E3-7092-43D0-8FE5-B0E79F4880D8}" presName="parTrans" presStyleLbl="sibTrans2D1" presStyleIdx="3" presStyleCnt="9"/>
      <dgm:spPr/>
      <dgm:t>
        <a:bodyPr/>
        <a:lstStyle/>
        <a:p>
          <a:endParaRPr lang="en-GB"/>
        </a:p>
      </dgm:t>
    </dgm:pt>
    <dgm:pt modelId="{38125F56-C637-4D74-90E1-E58D754D9C2D}" type="pres">
      <dgm:prSet presAssocID="{789579E3-7092-43D0-8FE5-B0E79F4880D8}" presName="connectorText" presStyleLbl="sibTrans2D1" presStyleIdx="3" presStyleCnt="9"/>
      <dgm:spPr/>
      <dgm:t>
        <a:bodyPr/>
        <a:lstStyle/>
        <a:p>
          <a:endParaRPr lang="en-GB"/>
        </a:p>
      </dgm:t>
    </dgm:pt>
    <dgm:pt modelId="{C55CE3E7-D097-47E4-BFC8-F4F96C3B4090}" type="pres">
      <dgm:prSet presAssocID="{1D2BC0D9-047F-46D8-A1D3-C1A8995A642B}" presName="node" presStyleLbl="node1" presStyleIdx="3" presStyleCnt="9">
        <dgm:presLayoutVars>
          <dgm:bulletEnabled val="1"/>
        </dgm:presLayoutVars>
      </dgm:prSet>
      <dgm:spPr/>
      <dgm:t>
        <a:bodyPr/>
        <a:lstStyle/>
        <a:p>
          <a:endParaRPr lang="en-GB"/>
        </a:p>
      </dgm:t>
    </dgm:pt>
    <dgm:pt modelId="{217E13FF-A0E4-429C-A750-AFABF74F6BE9}" type="pres">
      <dgm:prSet presAssocID="{D7561700-2FFD-4485-B2A2-C44EC904F964}" presName="parTrans" presStyleLbl="sibTrans2D1" presStyleIdx="4" presStyleCnt="9"/>
      <dgm:spPr/>
      <dgm:t>
        <a:bodyPr/>
        <a:lstStyle/>
        <a:p>
          <a:endParaRPr lang="en-GB"/>
        </a:p>
      </dgm:t>
    </dgm:pt>
    <dgm:pt modelId="{EF81A373-33E1-4EB2-9621-F652D331C9D7}" type="pres">
      <dgm:prSet presAssocID="{D7561700-2FFD-4485-B2A2-C44EC904F964}" presName="connectorText" presStyleLbl="sibTrans2D1" presStyleIdx="4" presStyleCnt="9"/>
      <dgm:spPr/>
      <dgm:t>
        <a:bodyPr/>
        <a:lstStyle/>
        <a:p>
          <a:endParaRPr lang="en-GB"/>
        </a:p>
      </dgm:t>
    </dgm:pt>
    <dgm:pt modelId="{45EA4D1A-F8A6-4490-93FB-778261D65BDD}" type="pres">
      <dgm:prSet presAssocID="{EEE9B600-7620-4918-96BA-98F82BDAF284}" presName="node" presStyleLbl="node1" presStyleIdx="4" presStyleCnt="9">
        <dgm:presLayoutVars>
          <dgm:bulletEnabled val="1"/>
        </dgm:presLayoutVars>
      </dgm:prSet>
      <dgm:spPr/>
      <dgm:t>
        <a:bodyPr/>
        <a:lstStyle/>
        <a:p>
          <a:endParaRPr lang="en-GB"/>
        </a:p>
      </dgm:t>
    </dgm:pt>
    <dgm:pt modelId="{60725E52-BC23-48D0-A84A-45E184908801}" type="pres">
      <dgm:prSet presAssocID="{A65B0B8F-A58A-4A27-8F4F-BA33852EC360}" presName="parTrans" presStyleLbl="sibTrans2D1" presStyleIdx="5" presStyleCnt="9"/>
      <dgm:spPr/>
      <dgm:t>
        <a:bodyPr/>
        <a:lstStyle/>
        <a:p>
          <a:endParaRPr lang="en-GB"/>
        </a:p>
      </dgm:t>
    </dgm:pt>
    <dgm:pt modelId="{845B7E33-CB46-4820-BB0C-2D5729348038}" type="pres">
      <dgm:prSet presAssocID="{A65B0B8F-A58A-4A27-8F4F-BA33852EC360}" presName="connectorText" presStyleLbl="sibTrans2D1" presStyleIdx="5" presStyleCnt="9"/>
      <dgm:spPr/>
      <dgm:t>
        <a:bodyPr/>
        <a:lstStyle/>
        <a:p>
          <a:endParaRPr lang="en-GB"/>
        </a:p>
      </dgm:t>
    </dgm:pt>
    <dgm:pt modelId="{910797F6-3188-40E9-B49E-80B5A306CEE8}" type="pres">
      <dgm:prSet presAssocID="{271FC191-AF53-4597-9330-6332625ECD1E}" presName="node" presStyleLbl="node1" presStyleIdx="5" presStyleCnt="9">
        <dgm:presLayoutVars>
          <dgm:bulletEnabled val="1"/>
        </dgm:presLayoutVars>
      </dgm:prSet>
      <dgm:spPr/>
      <dgm:t>
        <a:bodyPr/>
        <a:lstStyle/>
        <a:p>
          <a:endParaRPr lang="en-GB"/>
        </a:p>
      </dgm:t>
    </dgm:pt>
    <dgm:pt modelId="{DCA951AD-E700-424F-A586-192AC6D594FB}" type="pres">
      <dgm:prSet presAssocID="{10EE5DF0-2A77-4CB9-A455-BE1F8740876C}" presName="parTrans" presStyleLbl="sibTrans2D1" presStyleIdx="6" presStyleCnt="9"/>
      <dgm:spPr/>
      <dgm:t>
        <a:bodyPr/>
        <a:lstStyle/>
        <a:p>
          <a:endParaRPr lang="en-GB"/>
        </a:p>
      </dgm:t>
    </dgm:pt>
    <dgm:pt modelId="{F32488C8-7CC9-47C2-9079-24C8899A49DA}" type="pres">
      <dgm:prSet presAssocID="{10EE5DF0-2A77-4CB9-A455-BE1F8740876C}" presName="connectorText" presStyleLbl="sibTrans2D1" presStyleIdx="6" presStyleCnt="9"/>
      <dgm:spPr/>
      <dgm:t>
        <a:bodyPr/>
        <a:lstStyle/>
        <a:p>
          <a:endParaRPr lang="en-GB"/>
        </a:p>
      </dgm:t>
    </dgm:pt>
    <dgm:pt modelId="{87EBD6D8-A6FD-4A99-9DFB-E13F853EF219}" type="pres">
      <dgm:prSet presAssocID="{55AE4084-FFA2-4326-9AF2-F080850B845A}" presName="node" presStyleLbl="node1" presStyleIdx="6" presStyleCnt="9">
        <dgm:presLayoutVars>
          <dgm:bulletEnabled val="1"/>
        </dgm:presLayoutVars>
      </dgm:prSet>
      <dgm:spPr/>
      <dgm:t>
        <a:bodyPr/>
        <a:lstStyle/>
        <a:p>
          <a:endParaRPr lang="en-GB"/>
        </a:p>
      </dgm:t>
    </dgm:pt>
    <dgm:pt modelId="{5202C9E0-9C7F-4A2E-9360-12E9C0627C77}" type="pres">
      <dgm:prSet presAssocID="{E75653AF-4F71-4280-B2F2-50AFEECCC70C}" presName="parTrans" presStyleLbl="sibTrans2D1" presStyleIdx="7" presStyleCnt="9"/>
      <dgm:spPr/>
      <dgm:t>
        <a:bodyPr/>
        <a:lstStyle/>
        <a:p>
          <a:endParaRPr lang="en-GB"/>
        </a:p>
      </dgm:t>
    </dgm:pt>
    <dgm:pt modelId="{D6802D5A-6822-4D4D-81A9-C65E6B3967E2}" type="pres">
      <dgm:prSet presAssocID="{E75653AF-4F71-4280-B2F2-50AFEECCC70C}" presName="connectorText" presStyleLbl="sibTrans2D1" presStyleIdx="7" presStyleCnt="9"/>
      <dgm:spPr/>
      <dgm:t>
        <a:bodyPr/>
        <a:lstStyle/>
        <a:p>
          <a:endParaRPr lang="en-GB"/>
        </a:p>
      </dgm:t>
    </dgm:pt>
    <dgm:pt modelId="{013BBD43-37D6-4C7E-B212-A29F8D777ECC}" type="pres">
      <dgm:prSet presAssocID="{A40291F4-50C6-4611-9099-9393426ADF0F}" presName="node" presStyleLbl="node1" presStyleIdx="7" presStyleCnt="9">
        <dgm:presLayoutVars>
          <dgm:bulletEnabled val="1"/>
        </dgm:presLayoutVars>
      </dgm:prSet>
      <dgm:spPr/>
      <dgm:t>
        <a:bodyPr/>
        <a:lstStyle/>
        <a:p>
          <a:endParaRPr lang="en-GB"/>
        </a:p>
      </dgm:t>
    </dgm:pt>
    <dgm:pt modelId="{33516FE7-F594-41B2-8F92-5FFFE9DD78D4}" type="pres">
      <dgm:prSet presAssocID="{F0A72D52-50DA-463F-98E1-9BEB825D59B1}" presName="parTrans" presStyleLbl="sibTrans2D1" presStyleIdx="8" presStyleCnt="9"/>
      <dgm:spPr/>
      <dgm:t>
        <a:bodyPr/>
        <a:lstStyle/>
        <a:p>
          <a:endParaRPr lang="en-GB"/>
        </a:p>
      </dgm:t>
    </dgm:pt>
    <dgm:pt modelId="{5ED1E794-D605-46D1-BE49-5EA76B8A6C35}" type="pres">
      <dgm:prSet presAssocID="{F0A72D52-50DA-463F-98E1-9BEB825D59B1}" presName="connectorText" presStyleLbl="sibTrans2D1" presStyleIdx="8" presStyleCnt="9"/>
      <dgm:spPr/>
      <dgm:t>
        <a:bodyPr/>
        <a:lstStyle/>
        <a:p>
          <a:endParaRPr lang="en-GB"/>
        </a:p>
      </dgm:t>
    </dgm:pt>
    <dgm:pt modelId="{4E2774A1-3DD1-4EB9-AF42-DF9DDB0BD3C2}" type="pres">
      <dgm:prSet presAssocID="{A2227DD8-0388-450D-802F-98AB2217CF34}" presName="node" presStyleLbl="node1" presStyleIdx="8" presStyleCnt="9">
        <dgm:presLayoutVars>
          <dgm:bulletEnabled val="1"/>
        </dgm:presLayoutVars>
      </dgm:prSet>
      <dgm:spPr/>
      <dgm:t>
        <a:bodyPr/>
        <a:lstStyle/>
        <a:p>
          <a:endParaRPr lang="en-GB"/>
        </a:p>
      </dgm:t>
    </dgm:pt>
  </dgm:ptLst>
  <dgm:cxnLst>
    <dgm:cxn modelId="{410C96FA-AEB8-4088-A7A6-0DB2F75EC2C8}" srcId="{934C9A28-6A5D-4EB1-9E59-B647F8D16907}" destId="{FA86EDC2-0A50-4EC8-9BE5-A02159A27C99}" srcOrd="2" destOrd="0" parTransId="{9EBCB7B1-D861-47AB-BFAF-44B135C892E0}" sibTransId="{C5C466E4-8FF3-4DB1-BC0A-30EAFF2B64F4}"/>
    <dgm:cxn modelId="{AE58E734-BD20-49D2-975F-3D825A80E718}" srcId="{934C9A28-6A5D-4EB1-9E59-B647F8D16907}" destId="{55AE4084-FFA2-4326-9AF2-F080850B845A}" srcOrd="6" destOrd="0" parTransId="{10EE5DF0-2A77-4CB9-A455-BE1F8740876C}" sibTransId="{9CED8181-8F34-47CE-B4C7-54BEA974F495}"/>
    <dgm:cxn modelId="{2F2F9115-06A1-4F47-AC66-318BF385EC9C}" type="presOf" srcId="{FA86EDC2-0A50-4EC8-9BE5-A02159A27C99}" destId="{9DC0099C-1527-4E18-86F0-6C2A5DA567E9}" srcOrd="0" destOrd="0" presId="urn:microsoft.com/office/officeart/2005/8/layout/radial5"/>
    <dgm:cxn modelId="{F2D8BBDA-A78B-4811-821C-06D875717550}" srcId="{934C9A28-6A5D-4EB1-9E59-B647F8D16907}" destId="{EEE9B600-7620-4918-96BA-98F82BDAF284}" srcOrd="4" destOrd="0" parTransId="{D7561700-2FFD-4485-B2A2-C44EC904F964}" sibTransId="{0BA483EE-4EAA-4775-9C85-5DD32D6BF201}"/>
    <dgm:cxn modelId="{FFD8FD24-3D47-4E1F-9D18-FCC9631F984F}" type="presOf" srcId="{1D2BC0D9-047F-46D8-A1D3-C1A8995A642B}" destId="{C55CE3E7-D097-47E4-BFC8-F4F96C3B4090}" srcOrd="0" destOrd="0" presId="urn:microsoft.com/office/officeart/2005/8/layout/radial5"/>
    <dgm:cxn modelId="{2E1A44CB-790A-4D4B-B7DE-82DAB0F33F57}" type="presOf" srcId="{EEE9B600-7620-4918-96BA-98F82BDAF284}" destId="{45EA4D1A-F8A6-4490-93FB-778261D65BDD}" srcOrd="0" destOrd="0" presId="urn:microsoft.com/office/officeart/2005/8/layout/radial5"/>
    <dgm:cxn modelId="{0F6603D7-356B-42D5-9B3F-3766E026689B}" type="presOf" srcId="{F0A72D52-50DA-463F-98E1-9BEB825D59B1}" destId="{33516FE7-F594-41B2-8F92-5FFFE9DD78D4}" srcOrd="0" destOrd="0" presId="urn:microsoft.com/office/officeart/2005/8/layout/radial5"/>
    <dgm:cxn modelId="{66425375-B793-4BF7-92B5-E97824586588}" type="presOf" srcId="{E4462EFC-5278-4A43-8BEE-FBC03C634866}" destId="{A3F90745-539C-4ADE-B7F4-C941FDC8E2DD}" srcOrd="1" destOrd="0" presId="urn:microsoft.com/office/officeart/2005/8/layout/radial5"/>
    <dgm:cxn modelId="{4CCBFB2A-E496-413B-A2E1-E76CD3759858}" srcId="{934C9A28-6A5D-4EB1-9E59-B647F8D16907}" destId="{1D2BC0D9-047F-46D8-A1D3-C1A8995A642B}" srcOrd="3" destOrd="0" parTransId="{789579E3-7092-43D0-8FE5-B0E79F4880D8}" sibTransId="{9F250B13-1F7A-4862-8DE1-B86FE324156B}"/>
    <dgm:cxn modelId="{91533B19-0D44-4289-89D3-0C266DE3B047}" srcId="{934C9A28-6A5D-4EB1-9E59-B647F8D16907}" destId="{271FC191-AF53-4597-9330-6332625ECD1E}" srcOrd="5" destOrd="0" parTransId="{A65B0B8F-A58A-4A27-8F4F-BA33852EC360}" sibTransId="{0521007E-EA13-4E69-B6FB-D4EAC4C4C9FA}"/>
    <dgm:cxn modelId="{1D79C233-DED6-47FF-82EC-99B5931A2C3E}" type="presOf" srcId="{789579E3-7092-43D0-8FE5-B0E79F4880D8}" destId="{38125F56-C637-4D74-90E1-E58D754D9C2D}" srcOrd="1" destOrd="0" presId="urn:microsoft.com/office/officeart/2005/8/layout/radial5"/>
    <dgm:cxn modelId="{DF3EBE7E-17A0-49B0-9F56-3A75346667AC}" type="presOf" srcId="{84157A16-4317-497F-B0F6-DD33D3D11042}" destId="{CFF9571F-7E06-4002-BFC3-94FF6EC11188}" srcOrd="1" destOrd="0" presId="urn:microsoft.com/office/officeart/2005/8/layout/radial5"/>
    <dgm:cxn modelId="{10062E8E-56B4-4912-83F5-40674C0C84E2}" type="presOf" srcId="{271FC191-AF53-4597-9330-6332625ECD1E}" destId="{910797F6-3188-40E9-B49E-80B5A306CEE8}" srcOrd="0" destOrd="0" presId="urn:microsoft.com/office/officeart/2005/8/layout/radial5"/>
    <dgm:cxn modelId="{D24CDB42-D1C1-4487-8927-2E2BA56A3EC7}" type="presOf" srcId="{9EBCB7B1-D861-47AB-BFAF-44B135C892E0}" destId="{6C045768-9D8B-460A-801D-24904CE28BA9}" srcOrd="0" destOrd="0" presId="urn:microsoft.com/office/officeart/2005/8/layout/radial5"/>
    <dgm:cxn modelId="{17B80B50-10C6-4C6A-85A4-1BC552C1FB0C}" type="presOf" srcId="{D7561700-2FFD-4485-B2A2-C44EC904F964}" destId="{217E13FF-A0E4-429C-A750-AFABF74F6BE9}" srcOrd="0" destOrd="0" presId="urn:microsoft.com/office/officeart/2005/8/layout/radial5"/>
    <dgm:cxn modelId="{2F2F33C8-60E7-46AF-BA9A-5C6FB4590B94}" type="presOf" srcId="{934C9A28-6A5D-4EB1-9E59-B647F8D16907}" destId="{1B9090D8-B404-4255-B79C-0EDE320C00E1}" srcOrd="0" destOrd="0" presId="urn:microsoft.com/office/officeart/2005/8/layout/radial5"/>
    <dgm:cxn modelId="{66AD9C75-9CBC-4B4E-9DF8-E6AD7C9CB839}" type="presOf" srcId="{A65B0B8F-A58A-4A27-8F4F-BA33852EC360}" destId="{60725E52-BC23-48D0-A84A-45E184908801}" srcOrd="0" destOrd="0" presId="urn:microsoft.com/office/officeart/2005/8/layout/radial5"/>
    <dgm:cxn modelId="{0137AC21-8F91-41E3-A6C9-B25A61BE454A}" type="presOf" srcId="{10EE5DF0-2A77-4CB9-A455-BE1F8740876C}" destId="{F32488C8-7CC9-47C2-9079-24C8899A49DA}" srcOrd="1" destOrd="0" presId="urn:microsoft.com/office/officeart/2005/8/layout/radial5"/>
    <dgm:cxn modelId="{6782DB62-B988-40EA-B372-9A6F79017609}" type="presOf" srcId="{10EE5DF0-2A77-4CB9-A455-BE1F8740876C}" destId="{DCA951AD-E700-424F-A586-192AC6D594FB}" srcOrd="0" destOrd="0" presId="urn:microsoft.com/office/officeart/2005/8/layout/radial5"/>
    <dgm:cxn modelId="{85AC5A6E-B6C7-4B4E-895A-173C2CFC2671}" srcId="{934C9A28-6A5D-4EB1-9E59-B647F8D16907}" destId="{E559A6B5-30BF-4032-B071-0FC6705D643E}" srcOrd="0" destOrd="0" parTransId="{E4462EFC-5278-4A43-8BEE-FBC03C634866}" sibTransId="{EFF0C487-2926-4208-A0FB-E939F8D62303}"/>
    <dgm:cxn modelId="{B064960D-4BEE-4E89-B171-C553060EBA09}" type="presOf" srcId="{E75653AF-4F71-4280-B2F2-50AFEECCC70C}" destId="{5202C9E0-9C7F-4A2E-9360-12E9C0627C77}" srcOrd="0" destOrd="0" presId="urn:microsoft.com/office/officeart/2005/8/layout/radial5"/>
    <dgm:cxn modelId="{8E5CE7BD-74E1-403C-973F-C1D17BA6AAD1}" type="presOf" srcId="{A40291F4-50C6-4611-9099-9393426ADF0F}" destId="{013BBD43-37D6-4C7E-B212-A29F8D777ECC}" srcOrd="0" destOrd="0" presId="urn:microsoft.com/office/officeart/2005/8/layout/radial5"/>
    <dgm:cxn modelId="{5C4D69C2-8426-485D-8192-1772AC9908A6}" type="presOf" srcId="{E4462EFC-5278-4A43-8BEE-FBC03C634866}" destId="{4947AC83-5EAC-482F-BDDB-9D12F8E5290C}" srcOrd="0" destOrd="0" presId="urn:microsoft.com/office/officeart/2005/8/layout/radial5"/>
    <dgm:cxn modelId="{DE1C212E-C0AC-4E40-A3C6-083A1AE28FA8}" type="presOf" srcId="{A2227DD8-0388-450D-802F-98AB2217CF34}" destId="{4E2774A1-3DD1-4EB9-AF42-DF9DDB0BD3C2}" srcOrd="0" destOrd="0" presId="urn:microsoft.com/office/officeart/2005/8/layout/radial5"/>
    <dgm:cxn modelId="{FAE1386A-B303-4BA2-8DD8-1D2F3E494741}" type="presOf" srcId="{55AE4084-FFA2-4326-9AF2-F080850B845A}" destId="{87EBD6D8-A6FD-4A99-9DFB-E13F853EF219}" srcOrd="0" destOrd="0" presId="urn:microsoft.com/office/officeart/2005/8/layout/radial5"/>
    <dgm:cxn modelId="{377258BD-B565-4E1E-A03B-C6D2DB2B7FA3}" type="presOf" srcId="{CCED83B5-055F-4313-B0D2-BD906B9B14AF}" destId="{EB1EB338-0501-453F-9519-232CB1006148}" srcOrd="0" destOrd="0" presId="urn:microsoft.com/office/officeart/2005/8/layout/radial5"/>
    <dgm:cxn modelId="{859745D2-4A5F-48C3-9E33-F17A7C81900D}" type="presOf" srcId="{D7561700-2FFD-4485-B2A2-C44EC904F964}" destId="{EF81A373-33E1-4EB2-9621-F652D331C9D7}" srcOrd="1" destOrd="0" presId="urn:microsoft.com/office/officeart/2005/8/layout/radial5"/>
    <dgm:cxn modelId="{BD3CD080-A088-45CE-A333-0A717E06CE67}" type="presOf" srcId="{E75653AF-4F71-4280-B2F2-50AFEECCC70C}" destId="{D6802D5A-6822-4D4D-81A9-C65E6B3967E2}" srcOrd="1" destOrd="0" presId="urn:microsoft.com/office/officeart/2005/8/layout/radial5"/>
    <dgm:cxn modelId="{3FC44278-2140-482E-BB55-E533FA36FF96}" type="presOf" srcId="{84157A16-4317-497F-B0F6-DD33D3D11042}" destId="{EE4CB55E-42ED-4323-81F6-9633786050A3}" srcOrd="0" destOrd="0" presId="urn:microsoft.com/office/officeart/2005/8/layout/radial5"/>
    <dgm:cxn modelId="{BA34B007-8F15-4945-9255-58B834937C3A}" srcId="{934C9A28-6A5D-4EB1-9E59-B647F8D16907}" destId="{A40291F4-50C6-4611-9099-9393426ADF0F}" srcOrd="7" destOrd="0" parTransId="{E75653AF-4F71-4280-B2F2-50AFEECCC70C}" sibTransId="{3880C3FB-52F1-4E68-A8B2-793B8EE9872A}"/>
    <dgm:cxn modelId="{BC69EB25-4E86-4A68-9937-2FF4F6DB2BCE}" type="presOf" srcId="{A65B0B8F-A58A-4A27-8F4F-BA33852EC360}" destId="{845B7E33-CB46-4820-BB0C-2D5729348038}" srcOrd="1" destOrd="0" presId="urn:microsoft.com/office/officeart/2005/8/layout/radial5"/>
    <dgm:cxn modelId="{F415CD08-D0A4-43E1-8DF3-D97C515A3AFA}" type="presOf" srcId="{E301E52F-691B-4989-B388-872048EE5826}" destId="{6D262AA7-19C9-4962-972B-BF41ADCADDFA}" srcOrd="0" destOrd="0" presId="urn:microsoft.com/office/officeart/2005/8/layout/radial5"/>
    <dgm:cxn modelId="{625120D8-E38C-4586-9E25-46D7C8EDF397}" type="presOf" srcId="{9EBCB7B1-D861-47AB-BFAF-44B135C892E0}" destId="{EEA06BE0-7716-48BC-BBFB-5F731D23284A}" srcOrd="1" destOrd="0" presId="urn:microsoft.com/office/officeart/2005/8/layout/radial5"/>
    <dgm:cxn modelId="{E88C0889-EB44-4841-9CB6-6C8718DC6F83}" srcId="{E301E52F-691B-4989-B388-872048EE5826}" destId="{76B29E25-9214-424A-90AE-3BB8EF472137}" srcOrd="1" destOrd="0" parTransId="{C2D367A2-9292-4C5A-A226-DA31DF25BCC9}" sibTransId="{827715A3-77AC-4A79-8E6C-79D116A229A6}"/>
    <dgm:cxn modelId="{A4036661-C61B-469F-8E8B-28A1B7531C37}" srcId="{934C9A28-6A5D-4EB1-9E59-B647F8D16907}" destId="{A2227DD8-0388-450D-802F-98AB2217CF34}" srcOrd="8" destOrd="0" parTransId="{F0A72D52-50DA-463F-98E1-9BEB825D59B1}" sibTransId="{576BC25B-FE9C-4596-B2A2-81B200FACA7E}"/>
    <dgm:cxn modelId="{43FE77A1-BA6A-49A8-BEF9-B02686EEFB48}" srcId="{E301E52F-691B-4989-B388-872048EE5826}" destId="{934C9A28-6A5D-4EB1-9E59-B647F8D16907}" srcOrd="0" destOrd="0" parTransId="{303556D8-3FC6-4B41-9AD7-236F89393269}" sibTransId="{1BE4CF4B-9B6F-4EC9-944C-CC95A4DE727F}"/>
    <dgm:cxn modelId="{C34D051B-BF0A-4A04-A24E-3ACE85B6B927}" type="presOf" srcId="{E559A6B5-30BF-4032-B071-0FC6705D643E}" destId="{CA5B6D0B-8EFE-416C-A7DF-D91AADD8D81D}" srcOrd="0" destOrd="0" presId="urn:microsoft.com/office/officeart/2005/8/layout/radial5"/>
    <dgm:cxn modelId="{6CE5B660-333D-4FB1-965E-652E1EC3D1AE}" srcId="{934C9A28-6A5D-4EB1-9E59-B647F8D16907}" destId="{CCED83B5-055F-4313-B0D2-BD906B9B14AF}" srcOrd="1" destOrd="0" parTransId="{84157A16-4317-497F-B0F6-DD33D3D11042}" sibTransId="{C6264BB7-D0A2-47EE-BBCA-6C8446BBEB1A}"/>
    <dgm:cxn modelId="{65F878B2-8EAA-4F80-B250-1985818E3B84}" type="presOf" srcId="{789579E3-7092-43D0-8FE5-B0E79F4880D8}" destId="{B9342DE2-6C0D-4A9F-A003-EE088284A763}" srcOrd="0" destOrd="0" presId="urn:microsoft.com/office/officeart/2005/8/layout/radial5"/>
    <dgm:cxn modelId="{E29606E8-CC7D-4352-9402-C3A2882DAD79}" type="presOf" srcId="{F0A72D52-50DA-463F-98E1-9BEB825D59B1}" destId="{5ED1E794-D605-46D1-BE49-5EA76B8A6C35}" srcOrd="1" destOrd="0" presId="urn:microsoft.com/office/officeart/2005/8/layout/radial5"/>
    <dgm:cxn modelId="{158CBACE-48AB-429A-8B0F-39A2D2985742}" type="presParOf" srcId="{6D262AA7-19C9-4962-972B-BF41ADCADDFA}" destId="{1B9090D8-B404-4255-B79C-0EDE320C00E1}" srcOrd="0" destOrd="0" presId="urn:microsoft.com/office/officeart/2005/8/layout/radial5"/>
    <dgm:cxn modelId="{AA5A268A-DDF7-4135-B634-C2D4EF14C29C}" type="presParOf" srcId="{6D262AA7-19C9-4962-972B-BF41ADCADDFA}" destId="{4947AC83-5EAC-482F-BDDB-9D12F8E5290C}" srcOrd="1" destOrd="0" presId="urn:microsoft.com/office/officeart/2005/8/layout/radial5"/>
    <dgm:cxn modelId="{3DC8D0C8-384E-4366-928E-2A19A47DAC7A}" type="presParOf" srcId="{4947AC83-5EAC-482F-BDDB-9D12F8E5290C}" destId="{A3F90745-539C-4ADE-B7F4-C941FDC8E2DD}" srcOrd="0" destOrd="0" presId="urn:microsoft.com/office/officeart/2005/8/layout/radial5"/>
    <dgm:cxn modelId="{0CCE0526-3A01-4609-86F0-CCE1B0EA33F0}" type="presParOf" srcId="{6D262AA7-19C9-4962-972B-BF41ADCADDFA}" destId="{CA5B6D0B-8EFE-416C-A7DF-D91AADD8D81D}" srcOrd="2" destOrd="0" presId="urn:microsoft.com/office/officeart/2005/8/layout/radial5"/>
    <dgm:cxn modelId="{BAC4AC54-300F-4BC3-8260-9607A643504C}" type="presParOf" srcId="{6D262AA7-19C9-4962-972B-BF41ADCADDFA}" destId="{EE4CB55E-42ED-4323-81F6-9633786050A3}" srcOrd="3" destOrd="0" presId="urn:microsoft.com/office/officeart/2005/8/layout/radial5"/>
    <dgm:cxn modelId="{CE1D35CA-5B15-4734-89E2-94F87165B28C}" type="presParOf" srcId="{EE4CB55E-42ED-4323-81F6-9633786050A3}" destId="{CFF9571F-7E06-4002-BFC3-94FF6EC11188}" srcOrd="0" destOrd="0" presId="urn:microsoft.com/office/officeart/2005/8/layout/radial5"/>
    <dgm:cxn modelId="{B107807E-3E73-4AE1-B42F-A05F9CC7022A}" type="presParOf" srcId="{6D262AA7-19C9-4962-972B-BF41ADCADDFA}" destId="{EB1EB338-0501-453F-9519-232CB1006148}" srcOrd="4" destOrd="0" presId="urn:microsoft.com/office/officeart/2005/8/layout/radial5"/>
    <dgm:cxn modelId="{CE275807-6B2E-4021-9AE8-5B09565C0C9D}" type="presParOf" srcId="{6D262AA7-19C9-4962-972B-BF41ADCADDFA}" destId="{6C045768-9D8B-460A-801D-24904CE28BA9}" srcOrd="5" destOrd="0" presId="urn:microsoft.com/office/officeart/2005/8/layout/radial5"/>
    <dgm:cxn modelId="{0E69EB9A-57D8-49B3-9485-2037F4E92CE2}" type="presParOf" srcId="{6C045768-9D8B-460A-801D-24904CE28BA9}" destId="{EEA06BE0-7716-48BC-BBFB-5F731D23284A}" srcOrd="0" destOrd="0" presId="urn:microsoft.com/office/officeart/2005/8/layout/radial5"/>
    <dgm:cxn modelId="{ADC3F011-B96B-47C1-9945-9ECDC0D93EF6}" type="presParOf" srcId="{6D262AA7-19C9-4962-972B-BF41ADCADDFA}" destId="{9DC0099C-1527-4E18-86F0-6C2A5DA567E9}" srcOrd="6" destOrd="0" presId="urn:microsoft.com/office/officeart/2005/8/layout/radial5"/>
    <dgm:cxn modelId="{498FF00C-12FD-4D0A-892B-4B396F5EFBEE}" type="presParOf" srcId="{6D262AA7-19C9-4962-972B-BF41ADCADDFA}" destId="{B9342DE2-6C0D-4A9F-A003-EE088284A763}" srcOrd="7" destOrd="0" presId="urn:microsoft.com/office/officeart/2005/8/layout/radial5"/>
    <dgm:cxn modelId="{5C1A3BDD-512B-4FAB-8077-DDDEEFD2CED5}" type="presParOf" srcId="{B9342DE2-6C0D-4A9F-A003-EE088284A763}" destId="{38125F56-C637-4D74-90E1-E58D754D9C2D}" srcOrd="0" destOrd="0" presId="urn:microsoft.com/office/officeart/2005/8/layout/radial5"/>
    <dgm:cxn modelId="{2D4C4286-0D22-4A2A-BDF9-F8E96E8B7885}" type="presParOf" srcId="{6D262AA7-19C9-4962-972B-BF41ADCADDFA}" destId="{C55CE3E7-D097-47E4-BFC8-F4F96C3B4090}" srcOrd="8" destOrd="0" presId="urn:microsoft.com/office/officeart/2005/8/layout/radial5"/>
    <dgm:cxn modelId="{CADBCF5B-9446-4F6D-9784-64BD4086A673}" type="presParOf" srcId="{6D262AA7-19C9-4962-972B-BF41ADCADDFA}" destId="{217E13FF-A0E4-429C-A750-AFABF74F6BE9}" srcOrd="9" destOrd="0" presId="urn:microsoft.com/office/officeart/2005/8/layout/radial5"/>
    <dgm:cxn modelId="{CC2F2DA3-9DAB-43E4-AB65-9D2C119DAA8D}" type="presParOf" srcId="{217E13FF-A0E4-429C-A750-AFABF74F6BE9}" destId="{EF81A373-33E1-4EB2-9621-F652D331C9D7}" srcOrd="0" destOrd="0" presId="urn:microsoft.com/office/officeart/2005/8/layout/radial5"/>
    <dgm:cxn modelId="{FB7FD7F5-43FC-4878-BEB7-3473A4248C3D}" type="presParOf" srcId="{6D262AA7-19C9-4962-972B-BF41ADCADDFA}" destId="{45EA4D1A-F8A6-4490-93FB-778261D65BDD}" srcOrd="10" destOrd="0" presId="urn:microsoft.com/office/officeart/2005/8/layout/radial5"/>
    <dgm:cxn modelId="{B71CA5A6-213F-4CD6-B14F-6FD1651D1003}" type="presParOf" srcId="{6D262AA7-19C9-4962-972B-BF41ADCADDFA}" destId="{60725E52-BC23-48D0-A84A-45E184908801}" srcOrd="11" destOrd="0" presId="urn:microsoft.com/office/officeart/2005/8/layout/radial5"/>
    <dgm:cxn modelId="{3C550A44-80A5-444E-BD6D-DD0046BD1C5B}" type="presParOf" srcId="{60725E52-BC23-48D0-A84A-45E184908801}" destId="{845B7E33-CB46-4820-BB0C-2D5729348038}" srcOrd="0" destOrd="0" presId="urn:microsoft.com/office/officeart/2005/8/layout/radial5"/>
    <dgm:cxn modelId="{22D18AD0-0BD2-4E70-ADA4-CD0A27358A82}" type="presParOf" srcId="{6D262AA7-19C9-4962-972B-BF41ADCADDFA}" destId="{910797F6-3188-40E9-B49E-80B5A306CEE8}" srcOrd="12" destOrd="0" presId="urn:microsoft.com/office/officeart/2005/8/layout/radial5"/>
    <dgm:cxn modelId="{C2031E0E-A846-4A60-92E2-5D095C2098C9}" type="presParOf" srcId="{6D262AA7-19C9-4962-972B-BF41ADCADDFA}" destId="{DCA951AD-E700-424F-A586-192AC6D594FB}" srcOrd="13" destOrd="0" presId="urn:microsoft.com/office/officeart/2005/8/layout/radial5"/>
    <dgm:cxn modelId="{2FBEEFF1-373A-44DB-9A66-B268F56F200F}" type="presParOf" srcId="{DCA951AD-E700-424F-A586-192AC6D594FB}" destId="{F32488C8-7CC9-47C2-9079-24C8899A49DA}" srcOrd="0" destOrd="0" presId="urn:microsoft.com/office/officeart/2005/8/layout/radial5"/>
    <dgm:cxn modelId="{4BACF4BA-442F-4627-8695-7CBFBFFFEE80}" type="presParOf" srcId="{6D262AA7-19C9-4962-972B-BF41ADCADDFA}" destId="{87EBD6D8-A6FD-4A99-9DFB-E13F853EF219}" srcOrd="14" destOrd="0" presId="urn:microsoft.com/office/officeart/2005/8/layout/radial5"/>
    <dgm:cxn modelId="{991C6ADA-8BB8-4CE7-9335-6633752BB53F}" type="presParOf" srcId="{6D262AA7-19C9-4962-972B-BF41ADCADDFA}" destId="{5202C9E0-9C7F-4A2E-9360-12E9C0627C77}" srcOrd="15" destOrd="0" presId="urn:microsoft.com/office/officeart/2005/8/layout/radial5"/>
    <dgm:cxn modelId="{6D10D4D8-681F-4FE1-86F9-52E30F999EDD}" type="presParOf" srcId="{5202C9E0-9C7F-4A2E-9360-12E9C0627C77}" destId="{D6802D5A-6822-4D4D-81A9-C65E6B3967E2}" srcOrd="0" destOrd="0" presId="urn:microsoft.com/office/officeart/2005/8/layout/radial5"/>
    <dgm:cxn modelId="{6C0A0397-3DB4-4134-8E7E-92BDA49B13FC}" type="presParOf" srcId="{6D262AA7-19C9-4962-972B-BF41ADCADDFA}" destId="{013BBD43-37D6-4C7E-B212-A29F8D777ECC}" srcOrd="16" destOrd="0" presId="urn:microsoft.com/office/officeart/2005/8/layout/radial5"/>
    <dgm:cxn modelId="{75353A96-195B-4484-977D-A86C75E33D2B}" type="presParOf" srcId="{6D262AA7-19C9-4962-972B-BF41ADCADDFA}" destId="{33516FE7-F594-41B2-8F92-5FFFE9DD78D4}" srcOrd="17" destOrd="0" presId="urn:microsoft.com/office/officeart/2005/8/layout/radial5"/>
    <dgm:cxn modelId="{EEA8C266-16BA-48B3-AB15-44F8C708F269}" type="presParOf" srcId="{33516FE7-F594-41B2-8F92-5FFFE9DD78D4}" destId="{5ED1E794-D605-46D1-BE49-5EA76B8A6C35}" srcOrd="0" destOrd="0" presId="urn:microsoft.com/office/officeart/2005/8/layout/radial5"/>
    <dgm:cxn modelId="{EA978CCF-B0D8-4250-9FC4-72E4F5B29921}" type="presParOf" srcId="{6D262AA7-19C9-4962-972B-BF41ADCADDFA}" destId="{4E2774A1-3DD1-4EB9-AF42-DF9DDB0BD3C2}" srcOrd="18" destOrd="0" presId="urn:microsoft.com/office/officeart/2005/8/layout/radial5"/>
  </dgm:cxnLst>
  <dgm:bg/>
  <dgm:whole/>
</dgm:dataModel>
</file>

<file path=ppt/diagrams/data2.xml><?xml version="1.0" encoding="utf-8"?>
<dgm:dataModel xmlns:dgm="http://schemas.openxmlformats.org/drawingml/2006/diagram" xmlns:a="http://schemas.openxmlformats.org/drawingml/2006/main">
  <dgm:ptLst>
    <dgm:pt modelId="{4155FB8B-2C7D-4CA8-BC49-0AD6FE6E748C}" type="doc">
      <dgm:prSet loTypeId="urn:microsoft.com/office/officeart/2005/8/layout/process1" loCatId="process" qsTypeId="urn:microsoft.com/office/officeart/2005/8/quickstyle/3d1" qsCatId="3D" csTypeId="urn:microsoft.com/office/officeart/2005/8/colors/colorful3" csCatId="colorful" phldr="1"/>
      <dgm:spPr/>
    </dgm:pt>
    <dgm:pt modelId="{57B60153-FFF3-4737-A848-0EB472FC014F}">
      <dgm:prSet phldrT="[Text]"/>
      <dgm:spPr/>
      <dgm:t>
        <a:bodyPr/>
        <a:lstStyle/>
        <a:p>
          <a:r>
            <a:rPr lang="en-GB" dirty="0" smtClean="0"/>
            <a:t>V3.0</a:t>
          </a:r>
          <a:endParaRPr lang="en-GB" dirty="0"/>
        </a:p>
      </dgm:t>
    </dgm:pt>
    <dgm:pt modelId="{9DA10FBD-3BF7-4B43-AA69-ACA7F7B404DD}" type="parTrans" cxnId="{09062CDE-4B16-4012-8DF3-2FAE07BB4C0E}">
      <dgm:prSet/>
      <dgm:spPr/>
      <dgm:t>
        <a:bodyPr/>
        <a:lstStyle/>
        <a:p>
          <a:endParaRPr lang="en-GB"/>
        </a:p>
      </dgm:t>
    </dgm:pt>
    <dgm:pt modelId="{4C8C06D1-15A9-469C-8C12-43DFB4384AB6}" type="sibTrans" cxnId="{09062CDE-4B16-4012-8DF3-2FAE07BB4C0E}">
      <dgm:prSet/>
      <dgm:spPr/>
      <dgm:t>
        <a:bodyPr/>
        <a:lstStyle/>
        <a:p>
          <a:endParaRPr lang="en-GB"/>
        </a:p>
      </dgm:t>
    </dgm:pt>
    <dgm:pt modelId="{8A8017F9-1D6A-402A-B9A3-71F627626AAB}">
      <dgm:prSet phldrT="[Text]"/>
      <dgm:spPr/>
      <dgm:t>
        <a:bodyPr/>
        <a:lstStyle/>
        <a:p>
          <a:r>
            <a:rPr lang="en-GB" dirty="0" smtClean="0"/>
            <a:t>V3.5</a:t>
          </a:r>
          <a:endParaRPr lang="en-GB" dirty="0"/>
        </a:p>
      </dgm:t>
    </dgm:pt>
    <dgm:pt modelId="{A42C1A96-8778-4B59-AC94-0015A7F2EBBB}" type="parTrans" cxnId="{3CE3EB79-70C7-4199-B56D-01CAC3CCDE39}">
      <dgm:prSet/>
      <dgm:spPr/>
      <dgm:t>
        <a:bodyPr/>
        <a:lstStyle/>
        <a:p>
          <a:endParaRPr lang="en-GB"/>
        </a:p>
      </dgm:t>
    </dgm:pt>
    <dgm:pt modelId="{D5C726F5-B78B-4027-8173-C376CE02FF6E}" type="sibTrans" cxnId="{3CE3EB79-70C7-4199-B56D-01CAC3CCDE39}">
      <dgm:prSet/>
      <dgm:spPr/>
      <dgm:t>
        <a:bodyPr/>
        <a:lstStyle/>
        <a:p>
          <a:endParaRPr lang="en-GB"/>
        </a:p>
      </dgm:t>
    </dgm:pt>
    <dgm:pt modelId="{D714A078-4692-40C2-B09F-F11C1778E85D}">
      <dgm:prSet phldrT="[Text]"/>
      <dgm:spPr/>
      <dgm:t>
        <a:bodyPr/>
        <a:lstStyle/>
        <a:p>
          <a:r>
            <a:rPr lang="en-GB" dirty="0" smtClean="0"/>
            <a:t>V3.5 Sp1</a:t>
          </a:r>
          <a:endParaRPr lang="en-GB" dirty="0"/>
        </a:p>
      </dgm:t>
    </dgm:pt>
    <dgm:pt modelId="{E94A2D01-3575-4CBB-8D51-38CBBCCF4D76}" type="parTrans" cxnId="{A5BF32D8-3C64-4167-B388-03F55DF4FE44}">
      <dgm:prSet/>
      <dgm:spPr/>
      <dgm:t>
        <a:bodyPr/>
        <a:lstStyle/>
        <a:p>
          <a:endParaRPr lang="en-GB"/>
        </a:p>
      </dgm:t>
    </dgm:pt>
    <dgm:pt modelId="{5C73FB17-907D-4D22-BFB7-EB79402AD4F7}" type="sibTrans" cxnId="{A5BF32D8-3C64-4167-B388-03F55DF4FE44}">
      <dgm:prSet/>
      <dgm:spPr/>
      <dgm:t>
        <a:bodyPr/>
        <a:lstStyle/>
        <a:p>
          <a:endParaRPr lang="en-GB"/>
        </a:p>
      </dgm:t>
    </dgm:pt>
    <dgm:pt modelId="{7B8AEAB0-AA83-45BB-AF23-0D8D5777C1BD}" type="pres">
      <dgm:prSet presAssocID="{4155FB8B-2C7D-4CA8-BC49-0AD6FE6E748C}" presName="Name0" presStyleCnt="0">
        <dgm:presLayoutVars>
          <dgm:dir/>
          <dgm:resizeHandles val="exact"/>
        </dgm:presLayoutVars>
      </dgm:prSet>
      <dgm:spPr/>
    </dgm:pt>
    <dgm:pt modelId="{78D98C4E-EE45-41E1-BDE3-0B9D5D36D6DA}" type="pres">
      <dgm:prSet presAssocID="{57B60153-FFF3-4737-A848-0EB472FC014F}" presName="node" presStyleLbl="node1" presStyleIdx="0" presStyleCnt="3">
        <dgm:presLayoutVars>
          <dgm:bulletEnabled val="1"/>
        </dgm:presLayoutVars>
      </dgm:prSet>
      <dgm:spPr/>
      <dgm:t>
        <a:bodyPr/>
        <a:lstStyle/>
        <a:p>
          <a:endParaRPr lang="en-GB"/>
        </a:p>
      </dgm:t>
    </dgm:pt>
    <dgm:pt modelId="{FEA3A401-3C84-4272-82FD-B345D6586FFB}" type="pres">
      <dgm:prSet presAssocID="{4C8C06D1-15A9-469C-8C12-43DFB4384AB6}" presName="sibTrans" presStyleLbl="sibTrans2D1" presStyleIdx="0" presStyleCnt="2"/>
      <dgm:spPr/>
      <dgm:t>
        <a:bodyPr/>
        <a:lstStyle/>
        <a:p>
          <a:endParaRPr lang="en-GB"/>
        </a:p>
      </dgm:t>
    </dgm:pt>
    <dgm:pt modelId="{57D68836-C211-46A6-B040-48C70F361D8E}" type="pres">
      <dgm:prSet presAssocID="{4C8C06D1-15A9-469C-8C12-43DFB4384AB6}" presName="connectorText" presStyleLbl="sibTrans2D1" presStyleIdx="0" presStyleCnt="2"/>
      <dgm:spPr/>
      <dgm:t>
        <a:bodyPr/>
        <a:lstStyle/>
        <a:p>
          <a:endParaRPr lang="en-GB"/>
        </a:p>
      </dgm:t>
    </dgm:pt>
    <dgm:pt modelId="{CC508EE1-F2DC-4A5C-92A2-5810699F45B3}" type="pres">
      <dgm:prSet presAssocID="{8A8017F9-1D6A-402A-B9A3-71F627626AAB}" presName="node" presStyleLbl="node1" presStyleIdx="1" presStyleCnt="3">
        <dgm:presLayoutVars>
          <dgm:bulletEnabled val="1"/>
        </dgm:presLayoutVars>
      </dgm:prSet>
      <dgm:spPr/>
      <dgm:t>
        <a:bodyPr/>
        <a:lstStyle/>
        <a:p>
          <a:endParaRPr lang="en-GB"/>
        </a:p>
      </dgm:t>
    </dgm:pt>
    <dgm:pt modelId="{DF16C840-37B5-4D21-8466-DCCFB97BDEED}" type="pres">
      <dgm:prSet presAssocID="{D5C726F5-B78B-4027-8173-C376CE02FF6E}" presName="sibTrans" presStyleLbl="sibTrans2D1" presStyleIdx="1" presStyleCnt="2"/>
      <dgm:spPr/>
      <dgm:t>
        <a:bodyPr/>
        <a:lstStyle/>
        <a:p>
          <a:endParaRPr lang="en-GB"/>
        </a:p>
      </dgm:t>
    </dgm:pt>
    <dgm:pt modelId="{4AC38815-8634-46EF-AFF0-843EF98D1387}" type="pres">
      <dgm:prSet presAssocID="{D5C726F5-B78B-4027-8173-C376CE02FF6E}" presName="connectorText" presStyleLbl="sibTrans2D1" presStyleIdx="1" presStyleCnt="2"/>
      <dgm:spPr/>
      <dgm:t>
        <a:bodyPr/>
        <a:lstStyle/>
        <a:p>
          <a:endParaRPr lang="en-GB"/>
        </a:p>
      </dgm:t>
    </dgm:pt>
    <dgm:pt modelId="{CA4C83C4-E4FC-44E9-B3DE-6221FBBED072}" type="pres">
      <dgm:prSet presAssocID="{D714A078-4692-40C2-B09F-F11C1778E85D}" presName="node" presStyleLbl="node1" presStyleIdx="2" presStyleCnt="3">
        <dgm:presLayoutVars>
          <dgm:bulletEnabled val="1"/>
        </dgm:presLayoutVars>
      </dgm:prSet>
      <dgm:spPr/>
      <dgm:t>
        <a:bodyPr/>
        <a:lstStyle/>
        <a:p>
          <a:endParaRPr lang="en-GB"/>
        </a:p>
      </dgm:t>
    </dgm:pt>
  </dgm:ptLst>
  <dgm:cxnLst>
    <dgm:cxn modelId="{8B9284F2-5595-4FAA-AC0B-0CAEC8E24E1F}" type="presOf" srcId="{D5C726F5-B78B-4027-8173-C376CE02FF6E}" destId="{DF16C840-37B5-4D21-8466-DCCFB97BDEED}" srcOrd="0" destOrd="0" presId="urn:microsoft.com/office/officeart/2005/8/layout/process1"/>
    <dgm:cxn modelId="{3CE3EB79-70C7-4199-B56D-01CAC3CCDE39}" srcId="{4155FB8B-2C7D-4CA8-BC49-0AD6FE6E748C}" destId="{8A8017F9-1D6A-402A-B9A3-71F627626AAB}" srcOrd="1" destOrd="0" parTransId="{A42C1A96-8778-4B59-AC94-0015A7F2EBBB}" sibTransId="{D5C726F5-B78B-4027-8173-C376CE02FF6E}"/>
    <dgm:cxn modelId="{09062CDE-4B16-4012-8DF3-2FAE07BB4C0E}" srcId="{4155FB8B-2C7D-4CA8-BC49-0AD6FE6E748C}" destId="{57B60153-FFF3-4737-A848-0EB472FC014F}" srcOrd="0" destOrd="0" parTransId="{9DA10FBD-3BF7-4B43-AA69-ACA7F7B404DD}" sibTransId="{4C8C06D1-15A9-469C-8C12-43DFB4384AB6}"/>
    <dgm:cxn modelId="{A5BF32D8-3C64-4167-B388-03F55DF4FE44}" srcId="{4155FB8B-2C7D-4CA8-BC49-0AD6FE6E748C}" destId="{D714A078-4692-40C2-B09F-F11C1778E85D}" srcOrd="2" destOrd="0" parTransId="{E94A2D01-3575-4CBB-8D51-38CBBCCF4D76}" sibTransId="{5C73FB17-907D-4D22-BFB7-EB79402AD4F7}"/>
    <dgm:cxn modelId="{9F1F2167-CB6D-42FF-ABBD-307A89CE78A4}" type="presOf" srcId="{D714A078-4692-40C2-B09F-F11C1778E85D}" destId="{CA4C83C4-E4FC-44E9-B3DE-6221FBBED072}" srcOrd="0" destOrd="0" presId="urn:microsoft.com/office/officeart/2005/8/layout/process1"/>
    <dgm:cxn modelId="{E7A5C30B-D16A-4738-822C-87C76B9B793A}" type="presOf" srcId="{4C8C06D1-15A9-469C-8C12-43DFB4384AB6}" destId="{FEA3A401-3C84-4272-82FD-B345D6586FFB}" srcOrd="0" destOrd="0" presId="urn:microsoft.com/office/officeart/2005/8/layout/process1"/>
    <dgm:cxn modelId="{55B198E1-CCF7-42D7-A7C8-72BC81F69A78}" type="presOf" srcId="{8A8017F9-1D6A-402A-B9A3-71F627626AAB}" destId="{CC508EE1-F2DC-4A5C-92A2-5810699F45B3}" srcOrd="0" destOrd="0" presId="urn:microsoft.com/office/officeart/2005/8/layout/process1"/>
    <dgm:cxn modelId="{617647D8-D44B-45C4-A279-8B26E4DF0466}" type="presOf" srcId="{D5C726F5-B78B-4027-8173-C376CE02FF6E}" destId="{4AC38815-8634-46EF-AFF0-843EF98D1387}" srcOrd="1" destOrd="0" presId="urn:microsoft.com/office/officeart/2005/8/layout/process1"/>
    <dgm:cxn modelId="{2D08CF6F-525D-4EA7-98A5-D74BAD4161B5}" type="presOf" srcId="{4C8C06D1-15A9-469C-8C12-43DFB4384AB6}" destId="{57D68836-C211-46A6-B040-48C70F361D8E}" srcOrd="1" destOrd="0" presId="urn:microsoft.com/office/officeart/2005/8/layout/process1"/>
    <dgm:cxn modelId="{599F5854-20AB-4C7B-B445-602F5D38686D}" type="presOf" srcId="{57B60153-FFF3-4737-A848-0EB472FC014F}" destId="{78D98C4E-EE45-41E1-BDE3-0B9D5D36D6DA}" srcOrd="0" destOrd="0" presId="urn:microsoft.com/office/officeart/2005/8/layout/process1"/>
    <dgm:cxn modelId="{97023A08-3B33-4B85-82F0-84214A53C8BB}" type="presOf" srcId="{4155FB8B-2C7D-4CA8-BC49-0AD6FE6E748C}" destId="{7B8AEAB0-AA83-45BB-AF23-0D8D5777C1BD}" srcOrd="0" destOrd="0" presId="urn:microsoft.com/office/officeart/2005/8/layout/process1"/>
    <dgm:cxn modelId="{AD6F9181-BFB7-43E9-AF76-2450F8596C62}" type="presParOf" srcId="{7B8AEAB0-AA83-45BB-AF23-0D8D5777C1BD}" destId="{78D98C4E-EE45-41E1-BDE3-0B9D5D36D6DA}" srcOrd="0" destOrd="0" presId="urn:microsoft.com/office/officeart/2005/8/layout/process1"/>
    <dgm:cxn modelId="{E17F2A1C-F385-4557-9632-9E96A656B91D}" type="presParOf" srcId="{7B8AEAB0-AA83-45BB-AF23-0D8D5777C1BD}" destId="{FEA3A401-3C84-4272-82FD-B345D6586FFB}" srcOrd="1" destOrd="0" presId="urn:microsoft.com/office/officeart/2005/8/layout/process1"/>
    <dgm:cxn modelId="{05F18D0F-A999-4345-A142-019957EC2B25}" type="presParOf" srcId="{FEA3A401-3C84-4272-82FD-B345D6586FFB}" destId="{57D68836-C211-46A6-B040-48C70F361D8E}" srcOrd="0" destOrd="0" presId="urn:microsoft.com/office/officeart/2005/8/layout/process1"/>
    <dgm:cxn modelId="{C1CF2A1D-91B1-44DD-B320-C831BB331798}" type="presParOf" srcId="{7B8AEAB0-AA83-45BB-AF23-0D8D5777C1BD}" destId="{CC508EE1-F2DC-4A5C-92A2-5810699F45B3}" srcOrd="2" destOrd="0" presId="urn:microsoft.com/office/officeart/2005/8/layout/process1"/>
    <dgm:cxn modelId="{59ECB395-AF33-4733-9103-F1B7AB632CBA}" type="presParOf" srcId="{7B8AEAB0-AA83-45BB-AF23-0D8D5777C1BD}" destId="{DF16C840-37B5-4D21-8466-DCCFB97BDEED}" srcOrd="3" destOrd="0" presId="urn:microsoft.com/office/officeart/2005/8/layout/process1"/>
    <dgm:cxn modelId="{FCAE0C3A-11F7-474A-9B94-58A26542F9F1}" type="presParOf" srcId="{DF16C840-37B5-4D21-8466-DCCFB97BDEED}" destId="{4AC38815-8634-46EF-AFF0-843EF98D1387}" srcOrd="0" destOrd="0" presId="urn:microsoft.com/office/officeart/2005/8/layout/process1"/>
    <dgm:cxn modelId="{CDA84B11-072F-4320-9620-C35522DE1067}" type="presParOf" srcId="{7B8AEAB0-AA83-45BB-AF23-0D8D5777C1BD}" destId="{CA4C83C4-E4FC-44E9-B3DE-6221FBBED072}" srcOrd="4" destOrd="0" presId="urn:microsoft.com/office/officeart/2005/8/layout/process1"/>
  </dgm:cxnLst>
  <dgm:bg/>
  <dgm:whole/>
</dgm:dataModel>
</file>

<file path=ppt/diagrams/data3.xml><?xml version="1.0" encoding="utf-8"?>
<dgm:dataModel xmlns:dgm="http://schemas.openxmlformats.org/drawingml/2006/diagram" xmlns:a="http://schemas.openxmlformats.org/drawingml/2006/main">
  <dgm:ptLst>
    <dgm:pt modelId="{A7AAA24F-C62A-4ABB-B40E-6805CA6C7A31}" type="doc">
      <dgm:prSet loTypeId="urn:microsoft.com/office/officeart/2005/8/layout/radial5" loCatId="cycle" qsTypeId="urn:microsoft.com/office/officeart/2005/8/quickstyle/simple5" qsCatId="simple" csTypeId="urn:microsoft.com/office/officeart/2005/8/colors/colorful1" csCatId="colorful" phldr="1"/>
      <dgm:spPr/>
      <dgm:t>
        <a:bodyPr/>
        <a:lstStyle/>
        <a:p>
          <a:endParaRPr lang="en-GB"/>
        </a:p>
      </dgm:t>
    </dgm:pt>
    <dgm:pt modelId="{266B9A92-1614-4D6E-AAE8-27FC4BA49A45}">
      <dgm:prSet phldrT="[Text]" custT="1"/>
      <dgm:spPr/>
      <dgm:t>
        <a:bodyPr/>
        <a:lstStyle/>
        <a:p>
          <a:r>
            <a:rPr lang="en-GB" sz="3600" b="1" dirty="0" smtClean="0"/>
            <a:t>WPF</a:t>
          </a:r>
          <a:endParaRPr lang="en-GB" sz="3600" b="1" dirty="0"/>
        </a:p>
      </dgm:t>
    </dgm:pt>
    <dgm:pt modelId="{5771E9A7-50D4-49D3-A4DD-81788BAFF875}" type="parTrans" cxnId="{602CD6CA-330E-4A53-92A2-C28F1E6C376B}">
      <dgm:prSet/>
      <dgm:spPr/>
      <dgm:t>
        <a:bodyPr/>
        <a:lstStyle/>
        <a:p>
          <a:endParaRPr lang="en-GB" sz="2800" b="1"/>
        </a:p>
      </dgm:t>
    </dgm:pt>
    <dgm:pt modelId="{540A1B59-AA42-42E3-9B36-53CAD2E93F8B}" type="sibTrans" cxnId="{602CD6CA-330E-4A53-92A2-C28F1E6C376B}">
      <dgm:prSet/>
      <dgm:spPr/>
      <dgm:t>
        <a:bodyPr/>
        <a:lstStyle/>
        <a:p>
          <a:endParaRPr lang="en-GB" sz="2800" b="1"/>
        </a:p>
      </dgm:t>
    </dgm:pt>
    <dgm:pt modelId="{19D327F4-9BBD-4947-8FE2-9E75404290D2}">
      <dgm:prSet phldrT="[Text]" custT="1"/>
      <dgm:spPr/>
      <dgm:t>
        <a:bodyPr/>
        <a:lstStyle/>
        <a:p>
          <a:r>
            <a:rPr lang="en-GB" sz="1800" b="1" dirty="0" smtClean="0"/>
            <a:t>2D Graphics</a:t>
          </a:r>
          <a:endParaRPr lang="en-GB" sz="1800" b="1" dirty="0"/>
        </a:p>
      </dgm:t>
    </dgm:pt>
    <dgm:pt modelId="{651A312F-F90C-4A0F-A5B8-B3E3D3404442}" type="parTrans" cxnId="{7ED6AEED-7153-4492-AF15-9D8B940E4E7C}">
      <dgm:prSet custT="1"/>
      <dgm:spPr/>
      <dgm:t>
        <a:bodyPr/>
        <a:lstStyle/>
        <a:p>
          <a:endParaRPr lang="en-GB" sz="1800" b="1"/>
        </a:p>
      </dgm:t>
    </dgm:pt>
    <dgm:pt modelId="{D705C1D4-ADCC-40C3-95D5-0FE8E4D0B433}" type="sibTrans" cxnId="{7ED6AEED-7153-4492-AF15-9D8B940E4E7C}">
      <dgm:prSet/>
      <dgm:spPr/>
      <dgm:t>
        <a:bodyPr/>
        <a:lstStyle/>
        <a:p>
          <a:endParaRPr lang="en-GB" sz="2800" b="1"/>
        </a:p>
      </dgm:t>
    </dgm:pt>
    <dgm:pt modelId="{A92A7499-8065-487B-9427-76EB9D1D10C5}">
      <dgm:prSet phldrT="[Text]" custT="1"/>
      <dgm:spPr/>
      <dgm:t>
        <a:bodyPr/>
        <a:lstStyle/>
        <a:p>
          <a:r>
            <a:rPr lang="en-GB" sz="1800" b="1" dirty="0" smtClean="0"/>
            <a:t>3D Graphics</a:t>
          </a:r>
          <a:endParaRPr lang="en-GB" sz="1800" b="1" dirty="0"/>
        </a:p>
      </dgm:t>
    </dgm:pt>
    <dgm:pt modelId="{D1EAB3C6-88F0-4C83-8329-52EE2E3E9947}" type="parTrans" cxnId="{FCCE2132-26E2-45E4-BBBC-042833F8129B}">
      <dgm:prSet custT="1"/>
      <dgm:spPr/>
      <dgm:t>
        <a:bodyPr/>
        <a:lstStyle/>
        <a:p>
          <a:endParaRPr lang="en-GB" sz="1800" b="1"/>
        </a:p>
      </dgm:t>
    </dgm:pt>
    <dgm:pt modelId="{21DD4424-31E5-4AF1-8C48-E6B726FA5D40}" type="sibTrans" cxnId="{FCCE2132-26E2-45E4-BBBC-042833F8129B}">
      <dgm:prSet/>
      <dgm:spPr/>
      <dgm:t>
        <a:bodyPr/>
        <a:lstStyle/>
        <a:p>
          <a:endParaRPr lang="en-GB" sz="2800" b="1"/>
        </a:p>
      </dgm:t>
    </dgm:pt>
    <dgm:pt modelId="{242AC97A-6F02-4214-88E5-0CEE24C61DC7}">
      <dgm:prSet phldrT="[Text]" custT="1"/>
      <dgm:spPr/>
      <dgm:t>
        <a:bodyPr/>
        <a:lstStyle/>
        <a:p>
          <a:r>
            <a:rPr lang="en-GB" sz="1800" b="1" dirty="0" smtClean="0"/>
            <a:t>Media</a:t>
          </a:r>
          <a:endParaRPr lang="en-GB" sz="1800" b="1" dirty="0"/>
        </a:p>
      </dgm:t>
    </dgm:pt>
    <dgm:pt modelId="{E7886A27-8654-45A0-ABB4-36BD5CAE0143}" type="parTrans" cxnId="{B69F6016-8429-4335-BACC-2F84CC3C6190}">
      <dgm:prSet custT="1"/>
      <dgm:spPr/>
      <dgm:t>
        <a:bodyPr/>
        <a:lstStyle/>
        <a:p>
          <a:endParaRPr lang="en-GB" sz="1800" b="1"/>
        </a:p>
      </dgm:t>
    </dgm:pt>
    <dgm:pt modelId="{D7E9A557-5A41-4E87-A8E4-BD56FED10459}" type="sibTrans" cxnId="{B69F6016-8429-4335-BACC-2F84CC3C6190}">
      <dgm:prSet/>
      <dgm:spPr/>
      <dgm:t>
        <a:bodyPr/>
        <a:lstStyle/>
        <a:p>
          <a:endParaRPr lang="en-GB" sz="2800" b="1"/>
        </a:p>
      </dgm:t>
    </dgm:pt>
    <dgm:pt modelId="{41EE7928-E91F-4A15-85C7-29E09B24A8EC}">
      <dgm:prSet phldrT="[Text]" custT="1"/>
      <dgm:spPr/>
      <dgm:t>
        <a:bodyPr/>
        <a:lstStyle/>
        <a:p>
          <a:r>
            <a:rPr lang="en-GB" sz="1800" b="1" dirty="0" smtClean="0"/>
            <a:t>Text</a:t>
          </a:r>
          <a:endParaRPr lang="en-GB" sz="1800" b="1" dirty="0"/>
        </a:p>
      </dgm:t>
    </dgm:pt>
    <dgm:pt modelId="{9C68CF23-E015-493E-9E84-37BD6CC1F20C}" type="parTrans" cxnId="{6E6BC5B0-C973-4090-8D4D-0A60EED7348E}">
      <dgm:prSet custT="1"/>
      <dgm:spPr/>
      <dgm:t>
        <a:bodyPr/>
        <a:lstStyle/>
        <a:p>
          <a:endParaRPr lang="en-GB" sz="1800" b="1"/>
        </a:p>
      </dgm:t>
    </dgm:pt>
    <dgm:pt modelId="{8A437134-8FC4-4015-A24F-AFDBE00565D2}" type="sibTrans" cxnId="{6E6BC5B0-C973-4090-8D4D-0A60EED7348E}">
      <dgm:prSet/>
      <dgm:spPr/>
      <dgm:t>
        <a:bodyPr/>
        <a:lstStyle/>
        <a:p>
          <a:endParaRPr lang="en-GB" sz="2800" b="1"/>
        </a:p>
      </dgm:t>
    </dgm:pt>
    <dgm:pt modelId="{6243C879-EAB3-4E42-AB8C-B53AF72EFA57}">
      <dgm:prSet phldrT="[Text]" custT="1"/>
      <dgm:spPr/>
      <dgm:t>
        <a:bodyPr/>
        <a:lstStyle/>
        <a:p>
          <a:r>
            <a:rPr lang="en-GB" sz="1800" b="1" dirty="0" smtClean="0"/>
            <a:t>Speech</a:t>
          </a:r>
          <a:endParaRPr lang="en-GB" sz="1800" b="1" dirty="0"/>
        </a:p>
      </dgm:t>
    </dgm:pt>
    <dgm:pt modelId="{F4FAFF36-C40F-4FB3-9B2A-C46574537584}" type="parTrans" cxnId="{881B460A-FF3E-4E0B-8AA2-21555458B373}">
      <dgm:prSet custT="1"/>
      <dgm:spPr/>
      <dgm:t>
        <a:bodyPr/>
        <a:lstStyle/>
        <a:p>
          <a:endParaRPr lang="en-GB" sz="1800" b="1"/>
        </a:p>
      </dgm:t>
    </dgm:pt>
    <dgm:pt modelId="{8B913663-F181-4AA1-B023-6D67B37650F6}" type="sibTrans" cxnId="{881B460A-FF3E-4E0B-8AA2-21555458B373}">
      <dgm:prSet/>
      <dgm:spPr/>
      <dgm:t>
        <a:bodyPr/>
        <a:lstStyle/>
        <a:p>
          <a:endParaRPr lang="en-GB" sz="2800" b="1"/>
        </a:p>
      </dgm:t>
    </dgm:pt>
    <dgm:pt modelId="{87EC022D-2A85-43D4-8F69-CAD75F8004A4}">
      <dgm:prSet phldrT="[Text]" custT="1"/>
      <dgm:spPr/>
      <dgm:t>
        <a:bodyPr/>
        <a:lstStyle/>
        <a:p>
          <a:r>
            <a:rPr lang="en-GB" sz="1800" b="1" dirty="0" smtClean="0"/>
            <a:t>Ink</a:t>
          </a:r>
          <a:endParaRPr lang="en-GB" sz="1800" b="1" dirty="0"/>
        </a:p>
      </dgm:t>
    </dgm:pt>
    <dgm:pt modelId="{DDF1AE83-258E-42E6-9C63-7B9FA212B7D2}" type="parTrans" cxnId="{2E7285C8-3CAF-4E04-B02E-FF89BD1D5197}">
      <dgm:prSet custT="1"/>
      <dgm:spPr/>
      <dgm:t>
        <a:bodyPr/>
        <a:lstStyle/>
        <a:p>
          <a:endParaRPr lang="en-GB" sz="1800" b="1"/>
        </a:p>
      </dgm:t>
    </dgm:pt>
    <dgm:pt modelId="{FDB52951-1434-42C2-B77F-D39DBE370F15}" type="sibTrans" cxnId="{2E7285C8-3CAF-4E04-B02E-FF89BD1D5197}">
      <dgm:prSet/>
      <dgm:spPr/>
      <dgm:t>
        <a:bodyPr/>
        <a:lstStyle/>
        <a:p>
          <a:endParaRPr lang="en-GB" sz="2800" b="1"/>
        </a:p>
      </dgm:t>
    </dgm:pt>
    <dgm:pt modelId="{871D7DC3-735D-4B50-A6F4-9BA0B7E12DB9}">
      <dgm:prSet phldrT="[Text]" custT="1"/>
      <dgm:spPr/>
      <dgm:t>
        <a:bodyPr/>
        <a:lstStyle/>
        <a:p>
          <a:r>
            <a:rPr lang="en-GB" sz="1800" b="1" dirty="0" smtClean="0"/>
            <a:t>Docs</a:t>
          </a:r>
          <a:endParaRPr lang="en-GB" sz="1800" b="1" dirty="0"/>
        </a:p>
      </dgm:t>
    </dgm:pt>
    <dgm:pt modelId="{88421114-8A72-45A2-B208-3D80234A409E}" type="sibTrans" cxnId="{E7829ACB-94C1-4D52-82EE-78EF2580B68B}">
      <dgm:prSet/>
      <dgm:spPr/>
      <dgm:t>
        <a:bodyPr/>
        <a:lstStyle/>
        <a:p>
          <a:endParaRPr lang="en-GB" sz="2800" b="1"/>
        </a:p>
      </dgm:t>
    </dgm:pt>
    <dgm:pt modelId="{BD61A7DE-7230-4538-963A-DC8524F39427}" type="parTrans" cxnId="{E7829ACB-94C1-4D52-82EE-78EF2580B68B}">
      <dgm:prSet custT="1"/>
      <dgm:spPr/>
      <dgm:t>
        <a:bodyPr/>
        <a:lstStyle/>
        <a:p>
          <a:endParaRPr lang="en-GB" sz="1800" b="1"/>
        </a:p>
      </dgm:t>
    </dgm:pt>
    <dgm:pt modelId="{09468808-2C94-48EE-ADD6-D0748BEE35EF}">
      <dgm:prSet phldrT="[Text]" custT="1"/>
      <dgm:spPr/>
      <dgm:t>
        <a:bodyPr/>
        <a:lstStyle/>
        <a:p>
          <a:r>
            <a:rPr lang="en-GB" sz="1800" b="1" dirty="0" smtClean="0"/>
            <a:t>UI Controls</a:t>
          </a:r>
          <a:endParaRPr lang="en-GB" sz="1800" b="1" dirty="0"/>
        </a:p>
      </dgm:t>
    </dgm:pt>
    <dgm:pt modelId="{3DEFBFEA-CCA9-464C-BE2D-2D0E9AA24686}" type="parTrans" cxnId="{8E50CBDD-0F76-47F3-BED4-2182B66CE8CC}">
      <dgm:prSet custT="1"/>
      <dgm:spPr/>
      <dgm:t>
        <a:bodyPr/>
        <a:lstStyle/>
        <a:p>
          <a:endParaRPr lang="en-GB" sz="1800" b="1"/>
        </a:p>
      </dgm:t>
    </dgm:pt>
    <dgm:pt modelId="{C1E71D32-B966-412C-B177-C5CF5852891F}" type="sibTrans" cxnId="{8E50CBDD-0F76-47F3-BED4-2182B66CE8CC}">
      <dgm:prSet/>
      <dgm:spPr/>
      <dgm:t>
        <a:bodyPr/>
        <a:lstStyle/>
        <a:p>
          <a:endParaRPr lang="en-GB" sz="2800" b="1"/>
        </a:p>
      </dgm:t>
    </dgm:pt>
    <dgm:pt modelId="{5511B47A-AACB-4972-8554-BFD8E8F3E406}" type="pres">
      <dgm:prSet presAssocID="{A7AAA24F-C62A-4ABB-B40E-6805CA6C7A31}" presName="Name0" presStyleCnt="0">
        <dgm:presLayoutVars>
          <dgm:chMax val="1"/>
          <dgm:dir/>
          <dgm:animLvl val="ctr"/>
          <dgm:resizeHandles val="exact"/>
        </dgm:presLayoutVars>
      </dgm:prSet>
      <dgm:spPr/>
      <dgm:t>
        <a:bodyPr/>
        <a:lstStyle/>
        <a:p>
          <a:endParaRPr lang="en-GB"/>
        </a:p>
      </dgm:t>
    </dgm:pt>
    <dgm:pt modelId="{70B42066-3E05-4169-8601-B240F7426C07}" type="pres">
      <dgm:prSet presAssocID="{266B9A92-1614-4D6E-AAE8-27FC4BA49A45}" presName="centerShape" presStyleLbl="node0" presStyleIdx="0" presStyleCnt="1"/>
      <dgm:spPr/>
      <dgm:t>
        <a:bodyPr/>
        <a:lstStyle/>
        <a:p>
          <a:endParaRPr lang="en-GB"/>
        </a:p>
      </dgm:t>
    </dgm:pt>
    <dgm:pt modelId="{E21E908F-0C72-478A-9544-58A2EF069D3B}" type="pres">
      <dgm:prSet presAssocID="{651A312F-F90C-4A0F-A5B8-B3E3D3404442}" presName="parTrans" presStyleLbl="sibTrans2D1" presStyleIdx="0" presStyleCnt="8"/>
      <dgm:spPr/>
      <dgm:t>
        <a:bodyPr/>
        <a:lstStyle/>
        <a:p>
          <a:endParaRPr lang="en-GB"/>
        </a:p>
      </dgm:t>
    </dgm:pt>
    <dgm:pt modelId="{CC67A374-D653-4A9A-B287-AF5132A7A120}" type="pres">
      <dgm:prSet presAssocID="{651A312F-F90C-4A0F-A5B8-B3E3D3404442}" presName="connectorText" presStyleLbl="sibTrans2D1" presStyleIdx="0" presStyleCnt="8"/>
      <dgm:spPr/>
      <dgm:t>
        <a:bodyPr/>
        <a:lstStyle/>
        <a:p>
          <a:endParaRPr lang="en-GB"/>
        </a:p>
      </dgm:t>
    </dgm:pt>
    <dgm:pt modelId="{E8850D38-F01E-4F4C-9F70-62425C43B318}" type="pres">
      <dgm:prSet presAssocID="{19D327F4-9BBD-4947-8FE2-9E75404290D2}" presName="node" presStyleLbl="node1" presStyleIdx="0" presStyleCnt="8">
        <dgm:presLayoutVars>
          <dgm:bulletEnabled val="1"/>
        </dgm:presLayoutVars>
      </dgm:prSet>
      <dgm:spPr/>
      <dgm:t>
        <a:bodyPr/>
        <a:lstStyle/>
        <a:p>
          <a:endParaRPr lang="en-GB"/>
        </a:p>
      </dgm:t>
    </dgm:pt>
    <dgm:pt modelId="{8C848C36-46FD-46BB-A4EF-9721869EB864}" type="pres">
      <dgm:prSet presAssocID="{D1EAB3C6-88F0-4C83-8329-52EE2E3E9947}" presName="parTrans" presStyleLbl="sibTrans2D1" presStyleIdx="1" presStyleCnt="8"/>
      <dgm:spPr/>
      <dgm:t>
        <a:bodyPr/>
        <a:lstStyle/>
        <a:p>
          <a:endParaRPr lang="en-GB"/>
        </a:p>
      </dgm:t>
    </dgm:pt>
    <dgm:pt modelId="{E7E25E55-EBD7-4138-8786-D2C99EB8F333}" type="pres">
      <dgm:prSet presAssocID="{D1EAB3C6-88F0-4C83-8329-52EE2E3E9947}" presName="connectorText" presStyleLbl="sibTrans2D1" presStyleIdx="1" presStyleCnt="8"/>
      <dgm:spPr/>
      <dgm:t>
        <a:bodyPr/>
        <a:lstStyle/>
        <a:p>
          <a:endParaRPr lang="en-GB"/>
        </a:p>
      </dgm:t>
    </dgm:pt>
    <dgm:pt modelId="{63A6E2E3-4C74-44E5-9D33-7DF0255368A0}" type="pres">
      <dgm:prSet presAssocID="{A92A7499-8065-487B-9427-76EB9D1D10C5}" presName="node" presStyleLbl="node1" presStyleIdx="1" presStyleCnt="8">
        <dgm:presLayoutVars>
          <dgm:bulletEnabled val="1"/>
        </dgm:presLayoutVars>
      </dgm:prSet>
      <dgm:spPr/>
      <dgm:t>
        <a:bodyPr/>
        <a:lstStyle/>
        <a:p>
          <a:endParaRPr lang="en-GB"/>
        </a:p>
      </dgm:t>
    </dgm:pt>
    <dgm:pt modelId="{FC765EAD-2FB3-4318-8AFC-7EEBBEE4DA01}" type="pres">
      <dgm:prSet presAssocID="{3DEFBFEA-CCA9-464C-BE2D-2D0E9AA24686}" presName="parTrans" presStyleLbl="sibTrans2D1" presStyleIdx="2" presStyleCnt="8"/>
      <dgm:spPr/>
      <dgm:t>
        <a:bodyPr/>
        <a:lstStyle/>
        <a:p>
          <a:endParaRPr lang="en-GB"/>
        </a:p>
      </dgm:t>
    </dgm:pt>
    <dgm:pt modelId="{81BEA3F1-6EB4-4689-9274-98BC6D34739F}" type="pres">
      <dgm:prSet presAssocID="{3DEFBFEA-CCA9-464C-BE2D-2D0E9AA24686}" presName="connectorText" presStyleLbl="sibTrans2D1" presStyleIdx="2" presStyleCnt="8"/>
      <dgm:spPr/>
      <dgm:t>
        <a:bodyPr/>
        <a:lstStyle/>
        <a:p>
          <a:endParaRPr lang="en-GB"/>
        </a:p>
      </dgm:t>
    </dgm:pt>
    <dgm:pt modelId="{84294395-B8F9-4C55-9E59-5E3BAC1F0B1F}" type="pres">
      <dgm:prSet presAssocID="{09468808-2C94-48EE-ADD6-D0748BEE35EF}" presName="node" presStyleLbl="node1" presStyleIdx="2" presStyleCnt="8">
        <dgm:presLayoutVars>
          <dgm:bulletEnabled val="1"/>
        </dgm:presLayoutVars>
      </dgm:prSet>
      <dgm:spPr/>
      <dgm:t>
        <a:bodyPr/>
        <a:lstStyle/>
        <a:p>
          <a:endParaRPr lang="en-GB"/>
        </a:p>
      </dgm:t>
    </dgm:pt>
    <dgm:pt modelId="{C4082649-8A6C-49AD-BF18-3EF74548820E}" type="pres">
      <dgm:prSet presAssocID="{E7886A27-8654-45A0-ABB4-36BD5CAE0143}" presName="parTrans" presStyleLbl="sibTrans2D1" presStyleIdx="3" presStyleCnt="8"/>
      <dgm:spPr/>
      <dgm:t>
        <a:bodyPr/>
        <a:lstStyle/>
        <a:p>
          <a:endParaRPr lang="en-GB"/>
        </a:p>
      </dgm:t>
    </dgm:pt>
    <dgm:pt modelId="{6340D89A-3814-4276-9ADC-E6F11D292E83}" type="pres">
      <dgm:prSet presAssocID="{E7886A27-8654-45A0-ABB4-36BD5CAE0143}" presName="connectorText" presStyleLbl="sibTrans2D1" presStyleIdx="3" presStyleCnt="8"/>
      <dgm:spPr/>
      <dgm:t>
        <a:bodyPr/>
        <a:lstStyle/>
        <a:p>
          <a:endParaRPr lang="en-GB"/>
        </a:p>
      </dgm:t>
    </dgm:pt>
    <dgm:pt modelId="{9A7C0496-6519-449B-8792-48595BC5186E}" type="pres">
      <dgm:prSet presAssocID="{242AC97A-6F02-4214-88E5-0CEE24C61DC7}" presName="node" presStyleLbl="node1" presStyleIdx="3" presStyleCnt="8">
        <dgm:presLayoutVars>
          <dgm:bulletEnabled val="1"/>
        </dgm:presLayoutVars>
      </dgm:prSet>
      <dgm:spPr/>
      <dgm:t>
        <a:bodyPr/>
        <a:lstStyle/>
        <a:p>
          <a:endParaRPr lang="en-GB"/>
        </a:p>
      </dgm:t>
    </dgm:pt>
    <dgm:pt modelId="{6AA043E1-8101-4375-9BA7-67A5616B4EE2}" type="pres">
      <dgm:prSet presAssocID="{BD61A7DE-7230-4538-963A-DC8524F39427}" presName="parTrans" presStyleLbl="sibTrans2D1" presStyleIdx="4" presStyleCnt="8"/>
      <dgm:spPr/>
      <dgm:t>
        <a:bodyPr/>
        <a:lstStyle/>
        <a:p>
          <a:endParaRPr lang="en-GB"/>
        </a:p>
      </dgm:t>
    </dgm:pt>
    <dgm:pt modelId="{4E9E0938-3704-489B-AA1E-CD6A4FBBF871}" type="pres">
      <dgm:prSet presAssocID="{BD61A7DE-7230-4538-963A-DC8524F39427}" presName="connectorText" presStyleLbl="sibTrans2D1" presStyleIdx="4" presStyleCnt="8"/>
      <dgm:spPr/>
      <dgm:t>
        <a:bodyPr/>
        <a:lstStyle/>
        <a:p>
          <a:endParaRPr lang="en-GB"/>
        </a:p>
      </dgm:t>
    </dgm:pt>
    <dgm:pt modelId="{CEE9F36C-3AC5-45B3-BFA1-6E21B2626950}" type="pres">
      <dgm:prSet presAssocID="{871D7DC3-735D-4B50-A6F4-9BA0B7E12DB9}" presName="node" presStyleLbl="node1" presStyleIdx="4" presStyleCnt="8">
        <dgm:presLayoutVars>
          <dgm:bulletEnabled val="1"/>
        </dgm:presLayoutVars>
      </dgm:prSet>
      <dgm:spPr/>
      <dgm:t>
        <a:bodyPr/>
        <a:lstStyle/>
        <a:p>
          <a:endParaRPr lang="en-GB"/>
        </a:p>
      </dgm:t>
    </dgm:pt>
    <dgm:pt modelId="{8ACA08E7-7373-4120-8EB9-2C404E7E00F0}" type="pres">
      <dgm:prSet presAssocID="{9C68CF23-E015-493E-9E84-37BD6CC1F20C}" presName="parTrans" presStyleLbl="sibTrans2D1" presStyleIdx="5" presStyleCnt="8"/>
      <dgm:spPr/>
      <dgm:t>
        <a:bodyPr/>
        <a:lstStyle/>
        <a:p>
          <a:endParaRPr lang="en-GB"/>
        </a:p>
      </dgm:t>
    </dgm:pt>
    <dgm:pt modelId="{E3D09E68-BD1E-4EF4-BD4B-556A27C72527}" type="pres">
      <dgm:prSet presAssocID="{9C68CF23-E015-493E-9E84-37BD6CC1F20C}" presName="connectorText" presStyleLbl="sibTrans2D1" presStyleIdx="5" presStyleCnt="8"/>
      <dgm:spPr/>
      <dgm:t>
        <a:bodyPr/>
        <a:lstStyle/>
        <a:p>
          <a:endParaRPr lang="en-GB"/>
        </a:p>
      </dgm:t>
    </dgm:pt>
    <dgm:pt modelId="{405D901E-F59F-4D42-91C8-3B475620D6AD}" type="pres">
      <dgm:prSet presAssocID="{41EE7928-E91F-4A15-85C7-29E09B24A8EC}" presName="node" presStyleLbl="node1" presStyleIdx="5" presStyleCnt="8">
        <dgm:presLayoutVars>
          <dgm:bulletEnabled val="1"/>
        </dgm:presLayoutVars>
      </dgm:prSet>
      <dgm:spPr/>
      <dgm:t>
        <a:bodyPr/>
        <a:lstStyle/>
        <a:p>
          <a:endParaRPr lang="en-GB"/>
        </a:p>
      </dgm:t>
    </dgm:pt>
    <dgm:pt modelId="{F7405656-7735-4252-84F0-668101F27BD3}" type="pres">
      <dgm:prSet presAssocID="{F4FAFF36-C40F-4FB3-9B2A-C46574537584}" presName="parTrans" presStyleLbl="sibTrans2D1" presStyleIdx="6" presStyleCnt="8"/>
      <dgm:spPr/>
      <dgm:t>
        <a:bodyPr/>
        <a:lstStyle/>
        <a:p>
          <a:endParaRPr lang="en-GB"/>
        </a:p>
      </dgm:t>
    </dgm:pt>
    <dgm:pt modelId="{CEF48319-090D-408A-8747-272244CCC839}" type="pres">
      <dgm:prSet presAssocID="{F4FAFF36-C40F-4FB3-9B2A-C46574537584}" presName="connectorText" presStyleLbl="sibTrans2D1" presStyleIdx="6" presStyleCnt="8"/>
      <dgm:spPr/>
      <dgm:t>
        <a:bodyPr/>
        <a:lstStyle/>
        <a:p>
          <a:endParaRPr lang="en-GB"/>
        </a:p>
      </dgm:t>
    </dgm:pt>
    <dgm:pt modelId="{10F92157-9DCB-4441-B3A4-8F769C2F2F55}" type="pres">
      <dgm:prSet presAssocID="{6243C879-EAB3-4E42-AB8C-B53AF72EFA57}" presName="node" presStyleLbl="node1" presStyleIdx="6" presStyleCnt="8">
        <dgm:presLayoutVars>
          <dgm:bulletEnabled val="1"/>
        </dgm:presLayoutVars>
      </dgm:prSet>
      <dgm:spPr/>
      <dgm:t>
        <a:bodyPr/>
        <a:lstStyle/>
        <a:p>
          <a:endParaRPr lang="en-GB"/>
        </a:p>
      </dgm:t>
    </dgm:pt>
    <dgm:pt modelId="{23A0217B-5E76-4D2F-AC9F-72AEDA89E844}" type="pres">
      <dgm:prSet presAssocID="{DDF1AE83-258E-42E6-9C63-7B9FA212B7D2}" presName="parTrans" presStyleLbl="sibTrans2D1" presStyleIdx="7" presStyleCnt="8"/>
      <dgm:spPr/>
      <dgm:t>
        <a:bodyPr/>
        <a:lstStyle/>
        <a:p>
          <a:endParaRPr lang="en-GB"/>
        </a:p>
      </dgm:t>
    </dgm:pt>
    <dgm:pt modelId="{3233A006-AD9D-4D17-BB14-BD6218FB5E0B}" type="pres">
      <dgm:prSet presAssocID="{DDF1AE83-258E-42E6-9C63-7B9FA212B7D2}" presName="connectorText" presStyleLbl="sibTrans2D1" presStyleIdx="7" presStyleCnt="8"/>
      <dgm:spPr/>
      <dgm:t>
        <a:bodyPr/>
        <a:lstStyle/>
        <a:p>
          <a:endParaRPr lang="en-GB"/>
        </a:p>
      </dgm:t>
    </dgm:pt>
    <dgm:pt modelId="{1B5F72E5-4F70-4402-BC4E-6720B6127535}" type="pres">
      <dgm:prSet presAssocID="{87EC022D-2A85-43D4-8F69-CAD75F8004A4}" presName="node" presStyleLbl="node1" presStyleIdx="7" presStyleCnt="8">
        <dgm:presLayoutVars>
          <dgm:bulletEnabled val="1"/>
        </dgm:presLayoutVars>
      </dgm:prSet>
      <dgm:spPr/>
      <dgm:t>
        <a:bodyPr/>
        <a:lstStyle/>
        <a:p>
          <a:endParaRPr lang="en-GB"/>
        </a:p>
      </dgm:t>
    </dgm:pt>
  </dgm:ptLst>
  <dgm:cxnLst>
    <dgm:cxn modelId="{E7829ACB-94C1-4D52-82EE-78EF2580B68B}" srcId="{266B9A92-1614-4D6E-AAE8-27FC4BA49A45}" destId="{871D7DC3-735D-4B50-A6F4-9BA0B7E12DB9}" srcOrd="4" destOrd="0" parTransId="{BD61A7DE-7230-4538-963A-DC8524F39427}" sibTransId="{88421114-8A72-45A2-B208-3D80234A409E}"/>
    <dgm:cxn modelId="{9BADE34C-2E66-4CE0-9D9E-62C676081F99}" type="presOf" srcId="{651A312F-F90C-4A0F-A5B8-B3E3D3404442}" destId="{CC67A374-D653-4A9A-B287-AF5132A7A120}" srcOrd="1" destOrd="0" presId="urn:microsoft.com/office/officeart/2005/8/layout/radial5"/>
    <dgm:cxn modelId="{4E31628D-D2C2-4CB6-BD06-DF82732FE088}" type="presOf" srcId="{A92A7499-8065-487B-9427-76EB9D1D10C5}" destId="{63A6E2E3-4C74-44E5-9D33-7DF0255368A0}" srcOrd="0" destOrd="0" presId="urn:microsoft.com/office/officeart/2005/8/layout/radial5"/>
    <dgm:cxn modelId="{21D568BC-0863-4B52-A8D9-11B020CB26DF}" type="presOf" srcId="{09468808-2C94-48EE-ADD6-D0748BEE35EF}" destId="{84294395-B8F9-4C55-9E59-5E3BAC1F0B1F}" srcOrd="0" destOrd="0" presId="urn:microsoft.com/office/officeart/2005/8/layout/radial5"/>
    <dgm:cxn modelId="{195A00B7-8C34-417E-AB68-5AA67DFC20EF}" type="presOf" srcId="{651A312F-F90C-4A0F-A5B8-B3E3D3404442}" destId="{E21E908F-0C72-478A-9544-58A2EF069D3B}" srcOrd="0" destOrd="0" presId="urn:microsoft.com/office/officeart/2005/8/layout/radial5"/>
    <dgm:cxn modelId="{5EE7426E-5D92-454A-8DCC-6FA24D824489}" type="presOf" srcId="{41EE7928-E91F-4A15-85C7-29E09B24A8EC}" destId="{405D901E-F59F-4D42-91C8-3B475620D6AD}" srcOrd="0" destOrd="0" presId="urn:microsoft.com/office/officeart/2005/8/layout/radial5"/>
    <dgm:cxn modelId="{FCCE2132-26E2-45E4-BBBC-042833F8129B}" srcId="{266B9A92-1614-4D6E-AAE8-27FC4BA49A45}" destId="{A92A7499-8065-487B-9427-76EB9D1D10C5}" srcOrd="1" destOrd="0" parTransId="{D1EAB3C6-88F0-4C83-8329-52EE2E3E9947}" sibTransId="{21DD4424-31E5-4AF1-8C48-E6B726FA5D40}"/>
    <dgm:cxn modelId="{8E50CBDD-0F76-47F3-BED4-2182B66CE8CC}" srcId="{266B9A92-1614-4D6E-AAE8-27FC4BA49A45}" destId="{09468808-2C94-48EE-ADD6-D0748BEE35EF}" srcOrd="2" destOrd="0" parTransId="{3DEFBFEA-CCA9-464C-BE2D-2D0E9AA24686}" sibTransId="{C1E71D32-B966-412C-B177-C5CF5852891F}"/>
    <dgm:cxn modelId="{A3780E48-E0BC-4CD2-BC23-56551753FBB2}" type="presOf" srcId="{6243C879-EAB3-4E42-AB8C-B53AF72EFA57}" destId="{10F92157-9DCB-4441-B3A4-8F769C2F2F55}" srcOrd="0" destOrd="0" presId="urn:microsoft.com/office/officeart/2005/8/layout/radial5"/>
    <dgm:cxn modelId="{602CD6CA-330E-4A53-92A2-C28F1E6C376B}" srcId="{A7AAA24F-C62A-4ABB-B40E-6805CA6C7A31}" destId="{266B9A92-1614-4D6E-AAE8-27FC4BA49A45}" srcOrd="0" destOrd="0" parTransId="{5771E9A7-50D4-49D3-A4DD-81788BAFF875}" sibTransId="{540A1B59-AA42-42E3-9B36-53CAD2E93F8B}"/>
    <dgm:cxn modelId="{51D12103-2070-4614-AEB7-B218DF41EE44}" type="presOf" srcId="{9C68CF23-E015-493E-9E84-37BD6CC1F20C}" destId="{E3D09E68-BD1E-4EF4-BD4B-556A27C72527}" srcOrd="1" destOrd="0" presId="urn:microsoft.com/office/officeart/2005/8/layout/radial5"/>
    <dgm:cxn modelId="{55459222-0010-4063-AC41-A94168DBAD92}" type="presOf" srcId="{E7886A27-8654-45A0-ABB4-36BD5CAE0143}" destId="{6340D89A-3814-4276-9ADC-E6F11D292E83}" srcOrd="1" destOrd="0" presId="urn:microsoft.com/office/officeart/2005/8/layout/radial5"/>
    <dgm:cxn modelId="{638ABAEB-D864-48D3-A4A3-D7AFBDB6C92C}" type="presOf" srcId="{871D7DC3-735D-4B50-A6F4-9BA0B7E12DB9}" destId="{CEE9F36C-3AC5-45B3-BFA1-6E21B2626950}" srcOrd="0" destOrd="0" presId="urn:microsoft.com/office/officeart/2005/8/layout/radial5"/>
    <dgm:cxn modelId="{A05ECF76-40D0-462F-B67D-C582A8DDFB94}" type="presOf" srcId="{19D327F4-9BBD-4947-8FE2-9E75404290D2}" destId="{E8850D38-F01E-4F4C-9F70-62425C43B318}" srcOrd="0" destOrd="0" presId="urn:microsoft.com/office/officeart/2005/8/layout/radial5"/>
    <dgm:cxn modelId="{6E6BC5B0-C973-4090-8D4D-0A60EED7348E}" srcId="{266B9A92-1614-4D6E-AAE8-27FC4BA49A45}" destId="{41EE7928-E91F-4A15-85C7-29E09B24A8EC}" srcOrd="5" destOrd="0" parTransId="{9C68CF23-E015-493E-9E84-37BD6CC1F20C}" sibTransId="{8A437134-8FC4-4015-A24F-AFDBE00565D2}"/>
    <dgm:cxn modelId="{C1B1C11F-09C3-4A42-BACA-FF5102C01000}" type="presOf" srcId="{BD61A7DE-7230-4538-963A-DC8524F39427}" destId="{6AA043E1-8101-4375-9BA7-67A5616B4EE2}" srcOrd="0" destOrd="0" presId="urn:microsoft.com/office/officeart/2005/8/layout/radial5"/>
    <dgm:cxn modelId="{39C1C4A1-C4F3-40C8-8FE5-CF86C41CDA6D}" type="presOf" srcId="{A7AAA24F-C62A-4ABB-B40E-6805CA6C7A31}" destId="{5511B47A-AACB-4972-8554-BFD8E8F3E406}" srcOrd="0" destOrd="0" presId="urn:microsoft.com/office/officeart/2005/8/layout/radial5"/>
    <dgm:cxn modelId="{841DC6CD-238F-479C-B58F-EC09D1609DE9}" type="presOf" srcId="{3DEFBFEA-CCA9-464C-BE2D-2D0E9AA24686}" destId="{81BEA3F1-6EB4-4689-9274-98BC6D34739F}" srcOrd="1" destOrd="0" presId="urn:microsoft.com/office/officeart/2005/8/layout/radial5"/>
    <dgm:cxn modelId="{661686CC-2437-48C3-97F2-31EC489A3720}" type="presOf" srcId="{266B9A92-1614-4D6E-AAE8-27FC4BA49A45}" destId="{70B42066-3E05-4169-8601-B240F7426C07}" srcOrd="0" destOrd="0" presId="urn:microsoft.com/office/officeart/2005/8/layout/radial5"/>
    <dgm:cxn modelId="{B4B65F9D-351B-458B-B593-34A7DA1F647F}" type="presOf" srcId="{F4FAFF36-C40F-4FB3-9B2A-C46574537584}" destId="{F7405656-7735-4252-84F0-668101F27BD3}" srcOrd="0" destOrd="0" presId="urn:microsoft.com/office/officeart/2005/8/layout/radial5"/>
    <dgm:cxn modelId="{686FA28E-E601-4F1B-B54B-7D983F08444F}" type="presOf" srcId="{3DEFBFEA-CCA9-464C-BE2D-2D0E9AA24686}" destId="{FC765EAD-2FB3-4318-8AFC-7EEBBEE4DA01}" srcOrd="0" destOrd="0" presId="urn:microsoft.com/office/officeart/2005/8/layout/radial5"/>
    <dgm:cxn modelId="{7ED6AEED-7153-4492-AF15-9D8B940E4E7C}" srcId="{266B9A92-1614-4D6E-AAE8-27FC4BA49A45}" destId="{19D327F4-9BBD-4947-8FE2-9E75404290D2}" srcOrd="0" destOrd="0" parTransId="{651A312F-F90C-4A0F-A5B8-B3E3D3404442}" sibTransId="{D705C1D4-ADCC-40C3-95D5-0FE8E4D0B433}"/>
    <dgm:cxn modelId="{9AFD9DA3-8A1D-4AAA-AF55-32FD81669E52}" type="presOf" srcId="{DDF1AE83-258E-42E6-9C63-7B9FA212B7D2}" destId="{3233A006-AD9D-4D17-BB14-BD6218FB5E0B}" srcOrd="1" destOrd="0" presId="urn:microsoft.com/office/officeart/2005/8/layout/radial5"/>
    <dgm:cxn modelId="{881B460A-FF3E-4E0B-8AA2-21555458B373}" srcId="{266B9A92-1614-4D6E-AAE8-27FC4BA49A45}" destId="{6243C879-EAB3-4E42-AB8C-B53AF72EFA57}" srcOrd="6" destOrd="0" parTransId="{F4FAFF36-C40F-4FB3-9B2A-C46574537584}" sibTransId="{8B913663-F181-4AA1-B023-6D67B37650F6}"/>
    <dgm:cxn modelId="{2E7285C8-3CAF-4E04-B02E-FF89BD1D5197}" srcId="{266B9A92-1614-4D6E-AAE8-27FC4BA49A45}" destId="{87EC022D-2A85-43D4-8F69-CAD75F8004A4}" srcOrd="7" destOrd="0" parTransId="{DDF1AE83-258E-42E6-9C63-7B9FA212B7D2}" sibTransId="{FDB52951-1434-42C2-B77F-D39DBE370F15}"/>
    <dgm:cxn modelId="{984EDB90-4154-4D51-A84D-90E0BE2983F1}" type="presOf" srcId="{D1EAB3C6-88F0-4C83-8329-52EE2E3E9947}" destId="{8C848C36-46FD-46BB-A4EF-9721869EB864}" srcOrd="0" destOrd="0" presId="urn:microsoft.com/office/officeart/2005/8/layout/radial5"/>
    <dgm:cxn modelId="{BDE481B5-1860-4ACC-AD4E-2F561FA75E7C}" type="presOf" srcId="{BD61A7DE-7230-4538-963A-DC8524F39427}" destId="{4E9E0938-3704-489B-AA1E-CD6A4FBBF871}" srcOrd="1" destOrd="0" presId="urn:microsoft.com/office/officeart/2005/8/layout/radial5"/>
    <dgm:cxn modelId="{E65AF18F-67C6-4244-8BD2-7B1D316522B0}" type="presOf" srcId="{87EC022D-2A85-43D4-8F69-CAD75F8004A4}" destId="{1B5F72E5-4F70-4402-BC4E-6720B6127535}" srcOrd="0" destOrd="0" presId="urn:microsoft.com/office/officeart/2005/8/layout/radial5"/>
    <dgm:cxn modelId="{1DC5F236-A563-4F07-A40C-6E18B34C7EAA}" type="presOf" srcId="{9C68CF23-E015-493E-9E84-37BD6CC1F20C}" destId="{8ACA08E7-7373-4120-8EB9-2C404E7E00F0}" srcOrd="0" destOrd="0" presId="urn:microsoft.com/office/officeart/2005/8/layout/radial5"/>
    <dgm:cxn modelId="{F64E6406-9027-42C0-AB09-499666E15400}" type="presOf" srcId="{242AC97A-6F02-4214-88E5-0CEE24C61DC7}" destId="{9A7C0496-6519-449B-8792-48595BC5186E}" srcOrd="0" destOrd="0" presId="urn:microsoft.com/office/officeart/2005/8/layout/radial5"/>
    <dgm:cxn modelId="{C1F8E762-F639-4F8E-92F8-AF4C1B90E501}" type="presOf" srcId="{DDF1AE83-258E-42E6-9C63-7B9FA212B7D2}" destId="{23A0217B-5E76-4D2F-AC9F-72AEDA89E844}" srcOrd="0" destOrd="0" presId="urn:microsoft.com/office/officeart/2005/8/layout/radial5"/>
    <dgm:cxn modelId="{B69F6016-8429-4335-BACC-2F84CC3C6190}" srcId="{266B9A92-1614-4D6E-AAE8-27FC4BA49A45}" destId="{242AC97A-6F02-4214-88E5-0CEE24C61DC7}" srcOrd="3" destOrd="0" parTransId="{E7886A27-8654-45A0-ABB4-36BD5CAE0143}" sibTransId="{D7E9A557-5A41-4E87-A8E4-BD56FED10459}"/>
    <dgm:cxn modelId="{0A6185BF-EA99-4AF0-B75F-66120B109939}" type="presOf" srcId="{E7886A27-8654-45A0-ABB4-36BD5CAE0143}" destId="{C4082649-8A6C-49AD-BF18-3EF74548820E}" srcOrd="0" destOrd="0" presId="urn:microsoft.com/office/officeart/2005/8/layout/radial5"/>
    <dgm:cxn modelId="{90D98333-B087-45C7-B677-875033155B04}" type="presOf" srcId="{D1EAB3C6-88F0-4C83-8329-52EE2E3E9947}" destId="{E7E25E55-EBD7-4138-8786-D2C99EB8F333}" srcOrd="1" destOrd="0" presId="urn:microsoft.com/office/officeart/2005/8/layout/radial5"/>
    <dgm:cxn modelId="{223A0BE1-DCCF-4C45-85A9-7E4F5691B4E3}" type="presOf" srcId="{F4FAFF36-C40F-4FB3-9B2A-C46574537584}" destId="{CEF48319-090D-408A-8747-272244CCC839}" srcOrd="1" destOrd="0" presId="urn:microsoft.com/office/officeart/2005/8/layout/radial5"/>
    <dgm:cxn modelId="{7453B11F-4FB7-45D0-A34A-A787262675E4}" type="presParOf" srcId="{5511B47A-AACB-4972-8554-BFD8E8F3E406}" destId="{70B42066-3E05-4169-8601-B240F7426C07}" srcOrd="0" destOrd="0" presId="urn:microsoft.com/office/officeart/2005/8/layout/radial5"/>
    <dgm:cxn modelId="{56C75251-1BEC-4B17-A76C-8EA8D612CDC4}" type="presParOf" srcId="{5511B47A-AACB-4972-8554-BFD8E8F3E406}" destId="{E21E908F-0C72-478A-9544-58A2EF069D3B}" srcOrd="1" destOrd="0" presId="urn:microsoft.com/office/officeart/2005/8/layout/radial5"/>
    <dgm:cxn modelId="{B9E005F7-781D-4895-96F0-986F48CC8715}" type="presParOf" srcId="{E21E908F-0C72-478A-9544-58A2EF069D3B}" destId="{CC67A374-D653-4A9A-B287-AF5132A7A120}" srcOrd="0" destOrd="0" presId="urn:microsoft.com/office/officeart/2005/8/layout/radial5"/>
    <dgm:cxn modelId="{F495B43E-A7E9-494C-ABEF-B72C165D7514}" type="presParOf" srcId="{5511B47A-AACB-4972-8554-BFD8E8F3E406}" destId="{E8850D38-F01E-4F4C-9F70-62425C43B318}" srcOrd="2" destOrd="0" presId="urn:microsoft.com/office/officeart/2005/8/layout/radial5"/>
    <dgm:cxn modelId="{4CEE69BB-C449-4881-933B-7AA4FC5884CE}" type="presParOf" srcId="{5511B47A-AACB-4972-8554-BFD8E8F3E406}" destId="{8C848C36-46FD-46BB-A4EF-9721869EB864}" srcOrd="3" destOrd="0" presId="urn:microsoft.com/office/officeart/2005/8/layout/radial5"/>
    <dgm:cxn modelId="{018EC711-D9BE-440E-96E6-36BA0C6A2A14}" type="presParOf" srcId="{8C848C36-46FD-46BB-A4EF-9721869EB864}" destId="{E7E25E55-EBD7-4138-8786-D2C99EB8F333}" srcOrd="0" destOrd="0" presId="urn:microsoft.com/office/officeart/2005/8/layout/radial5"/>
    <dgm:cxn modelId="{EF81BC41-2F60-4C2E-BDD7-EBE2BD8CDAB1}" type="presParOf" srcId="{5511B47A-AACB-4972-8554-BFD8E8F3E406}" destId="{63A6E2E3-4C74-44E5-9D33-7DF0255368A0}" srcOrd="4" destOrd="0" presId="urn:microsoft.com/office/officeart/2005/8/layout/radial5"/>
    <dgm:cxn modelId="{95D32177-3AA5-4D32-AC7B-433A239A34DE}" type="presParOf" srcId="{5511B47A-AACB-4972-8554-BFD8E8F3E406}" destId="{FC765EAD-2FB3-4318-8AFC-7EEBBEE4DA01}" srcOrd="5" destOrd="0" presId="urn:microsoft.com/office/officeart/2005/8/layout/radial5"/>
    <dgm:cxn modelId="{9151F604-D898-4317-A7BB-4BDCECF3E538}" type="presParOf" srcId="{FC765EAD-2FB3-4318-8AFC-7EEBBEE4DA01}" destId="{81BEA3F1-6EB4-4689-9274-98BC6D34739F}" srcOrd="0" destOrd="0" presId="urn:microsoft.com/office/officeart/2005/8/layout/radial5"/>
    <dgm:cxn modelId="{702622F6-F56E-4492-A9AF-56C3A66AE34F}" type="presParOf" srcId="{5511B47A-AACB-4972-8554-BFD8E8F3E406}" destId="{84294395-B8F9-4C55-9E59-5E3BAC1F0B1F}" srcOrd="6" destOrd="0" presId="urn:microsoft.com/office/officeart/2005/8/layout/radial5"/>
    <dgm:cxn modelId="{B74DB68D-2C40-4448-A3AE-8F69EFEC6457}" type="presParOf" srcId="{5511B47A-AACB-4972-8554-BFD8E8F3E406}" destId="{C4082649-8A6C-49AD-BF18-3EF74548820E}" srcOrd="7" destOrd="0" presId="urn:microsoft.com/office/officeart/2005/8/layout/radial5"/>
    <dgm:cxn modelId="{DBC0DC67-E04E-4809-8BDE-74E688E62FDA}" type="presParOf" srcId="{C4082649-8A6C-49AD-BF18-3EF74548820E}" destId="{6340D89A-3814-4276-9ADC-E6F11D292E83}" srcOrd="0" destOrd="0" presId="urn:microsoft.com/office/officeart/2005/8/layout/radial5"/>
    <dgm:cxn modelId="{F8B997A8-F4BF-414B-AF14-7B08AC950D32}" type="presParOf" srcId="{5511B47A-AACB-4972-8554-BFD8E8F3E406}" destId="{9A7C0496-6519-449B-8792-48595BC5186E}" srcOrd="8" destOrd="0" presId="urn:microsoft.com/office/officeart/2005/8/layout/radial5"/>
    <dgm:cxn modelId="{7CECE7B9-2822-44DF-B287-FA56544845E8}" type="presParOf" srcId="{5511B47A-AACB-4972-8554-BFD8E8F3E406}" destId="{6AA043E1-8101-4375-9BA7-67A5616B4EE2}" srcOrd="9" destOrd="0" presId="urn:microsoft.com/office/officeart/2005/8/layout/radial5"/>
    <dgm:cxn modelId="{832CDFE9-CDF9-4F46-8D4F-1A436B7330F2}" type="presParOf" srcId="{6AA043E1-8101-4375-9BA7-67A5616B4EE2}" destId="{4E9E0938-3704-489B-AA1E-CD6A4FBBF871}" srcOrd="0" destOrd="0" presId="urn:microsoft.com/office/officeart/2005/8/layout/radial5"/>
    <dgm:cxn modelId="{594A358C-4180-4E98-943C-1F0D82023F9F}" type="presParOf" srcId="{5511B47A-AACB-4972-8554-BFD8E8F3E406}" destId="{CEE9F36C-3AC5-45B3-BFA1-6E21B2626950}" srcOrd="10" destOrd="0" presId="urn:microsoft.com/office/officeart/2005/8/layout/radial5"/>
    <dgm:cxn modelId="{CC14AC07-35C8-4F36-91D3-F84C56EC0EDB}" type="presParOf" srcId="{5511B47A-AACB-4972-8554-BFD8E8F3E406}" destId="{8ACA08E7-7373-4120-8EB9-2C404E7E00F0}" srcOrd="11" destOrd="0" presId="urn:microsoft.com/office/officeart/2005/8/layout/radial5"/>
    <dgm:cxn modelId="{D7DB2BE3-0F6F-4941-9BBD-813C20FDEE74}" type="presParOf" srcId="{8ACA08E7-7373-4120-8EB9-2C404E7E00F0}" destId="{E3D09E68-BD1E-4EF4-BD4B-556A27C72527}" srcOrd="0" destOrd="0" presId="urn:microsoft.com/office/officeart/2005/8/layout/radial5"/>
    <dgm:cxn modelId="{8B881EE2-1634-4728-8F4D-8DC7EE0E1079}" type="presParOf" srcId="{5511B47A-AACB-4972-8554-BFD8E8F3E406}" destId="{405D901E-F59F-4D42-91C8-3B475620D6AD}" srcOrd="12" destOrd="0" presId="urn:microsoft.com/office/officeart/2005/8/layout/radial5"/>
    <dgm:cxn modelId="{272E2923-AF46-4FDD-84C0-24005F9C435F}" type="presParOf" srcId="{5511B47A-AACB-4972-8554-BFD8E8F3E406}" destId="{F7405656-7735-4252-84F0-668101F27BD3}" srcOrd="13" destOrd="0" presId="urn:microsoft.com/office/officeart/2005/8/layout/radial5"/>
    <dgm:cxn modelId="{0487D4DE-9F74-428F-A636-BBBFDB2ABE93}" type="presParOf" srcId="{F7405656-7735-4252-84F0-668101F27BD3}" destId="{CEF48319-090D-408A-8747-272244CCC839}" srcOrd="0" destOrd="0" presId="urn:microsoft.com/office/officeart/2005/8/layout/radial5"/>
    <dgm:cxn modelId="{CF0997A5-8EE4-43F3-B7D5-B30B875D25FD}" type="presParOf" srcId="{5511B47A-AACB-4972-8554-BFD8E8F3E406}" destId="{10F92157-9DCB-4441-B3A4-8F769C2F2F55}" srcOrd="14" destOrd="0" presId="urn:microsoft.com/office/officeart/2005/8/layout/radial5"/>
    <dgm:cxn modelId="{239982B0-042C-4BB4-8CD9-2A467D42DA2D}" type="presParOf" srcId="{5511B47A-AACB-4972-8554-BFD8E8F3E406}" destId="{23A0217B-5E76-4D2F-AC9F-72AEDA89E844}" srcOrd="15" destOrd="0" presId="urn:microsoft.com/office/officeart/2005/8/layout/radial5"/>
    <dgm:cxn modelId="{264B5924-8CBD-41D7-8A94-47EAC3EF763F}" type="presParOf" srcId="{23A0217B-5E76-4D2F-AC9F-72AEDA89E844}" destId="{3233A006-AD9D-4D17-BB14-BD6218FB5E0B}" srcOrd="0" destOrd="0" presId="urn:microsoft.com/office/officeart/2005/8/layout/radial5"/>
    <dgm:cxn modelId="{93112E42-936A-4E15-86AB-27149394D208}" type="presParOf" srcId="{5511B47A-AACB-4972-8554-BFD8E8F3E406}" destId="{1B5F72E5-4F70-4402-BC4E-6720B6127535}" srcOrd="16" destOrd="0" presId="urn:microsoft.com/office/officeart/2005/8/layout/radial5"/>
  </dgm:cxnLst>
  <dgm:bg/>
  <dgm:whole/>
</dgm:dataModel>
</file>

<file path=ppt/diagrams/data4.xml><?xml version="1.0" encoding="utf-8"?>
<dgm:dataModel xmlns:dgm="http://schemas.openxmlformats.org/drawingml/2006/diagram" xmlns:a="http://schemas.openxmlformats.org/drawingml/2006/main">
  <dgm:ptLst>
    <dgm:pt modelId="{379096C1-019F-4369-9EF0-8E4AC9A13435}" type="doc">
      <dgm:prSet loTypeId="urn:microsoft.com/office/officeart/2005/8/layout/cycle6" loCatId="cycle" qsTypeId="urn:microsoft.com/office/officeart/2005/8/quickstyle/3d1" qsCatId="3D" csTypeId="urn:microsoft.com/office/officeart/2005/8/colors/colorful2" csCatId="colorful" phldr="1"/>
      <dgm:spPr/>
      <dgm:t>
        <a:bodyPr/>
        <a:lstStyle/>
        <a:p>
          <a:endParaRPr lang="en-GB"/>
        </a:p>
      </dgm:t>
    </dgm:pt>
    <dgm:pt modelId="{58F8BB43-8465-4602-92F4-D53F2E1EDDC6}">
      <dgm:prSet phldrT="[Text]"/>
      <dgm:spPr/>
      <dgm:t>
        <a:bodyPr/>
        <a:lstStyle/>
        <a:p>
          <a:r>
            <a:rPr lang="en-GB" b="1" smtClean="0"/>
            <a:t>Lines</a:t>
          </a:r>
          <a:endParaRPr lang="en-GB" b="1" dirty="0"/>
        </a:p>
      </dgm:t>
    </dgm:pt>
    <dgm:pt modelId="{3B9B2DFA-A5A1-4F83-8DA4-032CB26DB4C0}" type="parTrans" cxnId="{4BCCA10E-5E3B-4732-850B-9D94D90D53A1}">
      <dgm:prSet/>
      <dgm:spPr/>
      <dgm:t>
        <a:bodyPr/>
        <a:lstStyle/>
        <a:p>
          <a:endParaRPr lang="en-GB" b="1">
            <a:solidFill>
              <a:schemeClr val="bg1"/>
            </a:solidFill>
          </a:endParaRPr>
        </a:p>
      </dgm:t>
    </dgm:pt>
    <dgm:pt modelId="{A4057584-80F7-45B3-A035-E87D182A7862}" type="sibTrans" cxnId="{4BCCA10E-5E3B-4732-850B-9D94D90D53A1}">
      <dgm:prSet/>
      <dgm:spPr/>
      <dgm:t>
        <a:bodyPr/>
        <a:lstStyle/>
        <a:p>
          <a:endParaRPr lang="en-GB" b="1">
            <a:solidFill>
              <a:schemeClr val="bg1"/>
            </a:solidFill>
          </a:endParaRPr>
        </a:p>
      </dgm:t>
    </dgm:pt>
    <dgm:pt modelId="{CA6E95EC-B050-4CF5-8050-B23DE0B3342A}">
      <dgm:prSet phldrT="[Text]"/>
      <dgm:spPr/>
      <dgm:t>
        <a:bodyPr/>
        <a:lstStyle/>
        <a:p>
          <a:r>
            <a:rPr lang="en-GB" b="1" smtClean="0"/>
            <a:t>Rectangles</a:t>
          </a:r>
          <a:endParaRPr lang="en-GB" b="1" dirty="0"/>
        </a:p>
      </dgm:t>
    </dgm:pt>
    <dgm:pt modelId="{1E1D68E2-9A1F-4C55-8AB9-DE9DC7264AA9}" type="parTrans" cxnId="{B0B5306D-E86A-4FA7-A1F9-ABF1A02DA92D}">
      <dgm:prSet/>
      <dgm:spPr/>
      <dgm:t>
        <a:bodyPr/>
        <a:lstStyle/>
        <a:p>
          <a:endParaRPr lang="en-GB" b="1">
            <a:solidFill>
              <a:schemeClr val="bg1"/>
            </a:solidFill>
          </a:endParaRPr>
        </a:p>
      </dgm:t>
    </dgm:pt>
    <dgm:pt modelId="{EC3F3827-6F8C-4DCD-89D7-BE3E03A98965}" type="sibTrans" cxnId="{B0B5306D-E86A-4FA7-A1F9-ABF1A02DA92D}">
      <dgm:prSet/>
      <dgm:spPr/>
      <dgm:t>
        <a:bodyPr/>
        <a:lstStyle/>
        <a:p>
          <a:endParaRPr lang="en-GB" b="1">
            <a:solidFill>
              <a:schemeClr val="bg1"/>
            </a:solidFill>
          </a:endParaRPr>
        </a:p>
      </dgm:t>
    </dgm:pt>
    <dgm:pt modelId="{95300B30-50DD-4083-AA3D-0D95C1F52ED4}">
      <dgm:prSet phldrT="[Text]"/>
      <dgm:spPr/>
      <dgm:t>
        <a:bodyPr/>
        <a:lstStyle/>
        <a:p>
          <a:r>
            <a:rPr lang="en-GB" b="1" smtClean="0"/>
            <a:t>Ellipses</a:t>
          </a:r>
          <a:endParaRPr lang="en-GB" b="1" dirty="0"/>
        </a:p>
      </dgm:t>
    </dgm:pt>
    <dgm:pt modelId="{CFAC5F78-DA1C-4F71-97F0-72EDD27FACAD}" type="parTrans" cxnId="{C2FA7CCA-C07D-47E9-919D-3621F9D5B39C}">
      <dgm:prSet/>
      <dgm:spPr/>
      <dgm:t>
        <a:bodyPr/>
        <a:lstStyle/>
        <a:p>
          <a:endParaRPr lang="en-GB" b="1">
            <a:solidFill>
              <a:schemeClr val="bg1"/>
            </a:solidFill>
          </a:endParaRPr>
        </a:p>
      </dgm:t>
    </dgm:pt>
    <dgm:pt modelId="{BD88E970-7A7A-486E-B4CD-C7C56FE8D473}" type="sibTrans" cxnId="{C2FA7CCA-C07D-47E9-919D-3621F9D5B39C}">
      <dgm:prSet/>
      <dgm:spPr/>
      <dgm:t>
        <a:bodyPr/>
        <a:lstStyle/>
        <a:p>
          <a:endParaRPr lang="en-GB" b="1">
            <a:solidFill>
              <a:schemeClr val="bg1"/>
            </a:solidFill>
          </a:endParaRPr>
        </a:p>
      </dgm:t>
    </dgm:pt>
    <dgm:pt modelId="{92674494-0429-4A94-A6FE-15986D7FA4C4}">
      <dgm:prSet phldrT="[Text]"/>
      <dgm:spPr/>
      <dgm:t>
        <a:bodyPr/>
        <a:lstStyle/>
        <a:p>
          <a:r>
            <a:rPr lang="en-GB" b="1" smtClean="0"/>
            <a:t>Paths</a:t>
          </a:r>
          <a:endParaRPr lang="en-GB" b="1" dirty="0"/>
        </a:p>
      </dgm:t>
    </dgm:pt>
    <dgm:pt modelId="{900DCD58-6D55-41D3-8212-F170D1F768E0}" type="parTrans" cxnId="{0EB08B35-A53E-4188-A8D4-0E0D9753571C}">
      <dgm:prSet/>
      <dgm:spPr/>
      <dgm:t>
        <a:bodyPr/>
        <a:lstStyle/>
        <a:p>
          <a:endParaRPr lang="en-GB" b="1">
            <a:solidFill>
              <a:schemeClr val="bg1"/>
            </a:solidFill>
          </a:endParaRPr>
        </a:p>
      </dgm:t>
    </dgm:pt>
    <dgm:pt modelId="{620CAD78-23B7-4CC6-B2DA-E72AB8B99F1C}" type="sibTrans" cxnId="{0EB08B35-A53E-4188-A8D4-0E0D9753571C}">
      <dgm:prSet/>
      <dgm:spPr/>
      <dgm:t>
        <a:bodyPr/>
        <a:lstStyle/>
        <a:p>
          <a:endParaRPr lang="en-GB" b="1">
            <a:solidFill>
              <a:schemeClr val="bg1"/>
            </a:solidFill>
          </a:endParaRPr>
        </a:p>
      </dgm:t>
    </dgm:pt>
    <dgm:pt modelId="{0CDDB86B-EE32-4D19-9321-8D5866EE4995}">
      <dgm:prSet phldrT="[Text]"/>
      <dgm:spPr/>
      <dgm:t>
        <a:bodyPr/>
        <a:lstStyle/>
        <a:p>
          <a:r>
            <a:rPr lang="en-GB" b="1" smtClean="0"/>
            <a:t>Polygons</a:t>
          </a:r>
          <a:endParaRPr lang="en-GB" b="1" dirty="0"/>
        </a:p>
      </dgm:t>
    </dgm:pt>
    <dgm:pt modelId="{AEF3D616-BA1E-4558-A492-E53F65E80CEE}" type="parTrans" cxnId="{F4CB527B-8265-4DFB-9537-B43F7C5271A6}">
      <dgm:prSet/>
      <dgm:spPr/>
      <dgm:t>
        <a:bodyPr/>
        <a:lstStyle/>
        <a:p>
          <a:endParaRPr lang="en-GB" b="1">
            <a:solidFill>
              <a:schemeClr val="bg1"/>
            </a:solidFill>
          </a:endParaRPr>
        </a:p>
      </dgm:t>
    </dgm:pt>
    <dgm:pt modelId="{8A0869FC-838F-4604-B332-20220B714BAB}" type="sibTrans" cxnId="{F4CB527B-8265-4DFB-9537-B43F7C5271A6}">
      <dgm:prSet/>
      <dgm:spPr/>
      <dgm:t>
        <a:bodyPr/>
        <a:lstStyle/>
        <a:p>
          <a:endParaRPr lang="en-GB" b="1">
            <a:solidFill>
              <a:schemeClr val="bg1"/>
            </a:solidFill>
          </a:endParaRPr>
        </a:p>
      </dgm:t>
    </dgm:pt>
    <dgm:pt modelId="{14C1B71D-C2CF-4343-990E-35EA67271DC8}">
      <dgm:prSet phldrT="[Text]"/>
      <dgm:spPr/>
      <dgm:t>
        <a:bodyPr/>
        <a:lstStyle/>
        <a:p>
          <a:r>
            <a:rPr lang="en-GB" b="1" smtClean="0"/>
            <a:t>Brushes</a:t>
          </a:r>
          <a:endParaRPr lang="en-GB" b="1" dirty="0"/>
        </a:p>
      </dgm:t>
    </dgm:pt>
    <dgm:pt modelId="{DF481C5B-29C7-41EE-AF13-6CCB66863FD3}" type="parTrans" cxnId="{96A73FF0-BDC7-4930-AF17-27DD3E7848B2}">
      <dgm:prSet/>
      <dgm:spPr/>
      <dgm:t>
        <a:bodyPr/>
        <a:lstStyle/>
        <a:p>
          <a:endParaRPr lang="en-GB" b="1">
            <a:solidFill>
              <a:schemeClr val="bg1"/>
            </a:solidFill>
          </a:endParaRPr>
        </a:p>
      </dgm:t>
    </dgm:pt>
    <dgm:pt modelId="{66467E89-8372-4BB0-83A2-70740B77A2AB}" type="sibTrans" cxnId="{96A73FF0-BDC7-4930-AF17-27DD3E7848B2}">
      <dgm:prSet/>
      <dgm:spPr/>
      <dgm:t>
        <a:bodyPr/>
        <a:lstStyle/>
        <a:p>
          <a:endParaRPr lang="en-GB" b="1">
            <a:solidFill>
              <a:schemeClr val="bg1"/>
            </a:solidFill>
          </a:endParaRPr>
        </a:p>
      </dgm:t>
    </dgm:pt>
    <dgm:pt modelId="{8410F3AF-B3FA-4F49-9365-EF08FEC570D6}">
      <dgm:prSet phldrT="[Text]"/>
      <dgm:spPr/>
      <dgm:t>
        <a:bodyPr/>
        <a:lstStyle/>
        <a:p>
          <a:r>
            <a:rPr lang="en-GB" b="1" dirty="0" smtClean="0"/>
            <a:t>Geometries</a:t>
          </a:r>
          <a:endParaRPr lang="en-GB" b="1" dirty="0"/>
        </a:p>
      </dgm:t>
    </dgm:pt>
    <dgm:pt modelId="{7AA007E9-06A2-40A8-A3E4-9D0CAD62C674}" type="parTrans" cxnId="{793626F2-1C36-4606-94E9-2B8FC9D07DED}">
      <dgm:prSet/>
      <dgm:spPr/>
      <dgm:t>
        <a:bodyPr/>
        <a:lstStyle/>
        <a:p>
          <a:endParaRPr lang="en-GB" b="1">
            <a:solidFill>
              <a:schemeClr val="bg1"/>
            </a:solidFill>
          </a:endParaRPr>
        </a:p>
      </dgm:t>
    </dgm:pt>
    <dgm:pt modelId="{51B5115B-9BF4-4FA2-A89E-36E2E8ED3320}" type="sibTrans" cxnId="{793626F2-1C36-4606-94E9-2B8FC9D07DED}">
      <dgm:prSet/>
      <dgm:spPr/>
      <dgm:t>
        <a:bodyPr/>
        <a:lstStyle/>
        <a:p>
          <a:endParaRPr lang="en-GB" b="1">
            <a:solidFill>
              <a:schemeClr val="bg1"/>
            </a:solidFill>
          </a:endParaRPr>
        </a:p>
      </dgm:t>
    </dgm:pt>
    <dgm:pt modelId="{48BDD212-B292-4D40-8ACC-E45267656184}" type="pres">
      <dgm:prSet presAssocID="{379096C1-019F-4369-9EF0-8E4AC9A13435}" presName="cycle" presStyleCnt="0">
        <dgm:presLayoutVars>
          <dgm:dir/>
          <dgm:resizeHandles val="exact"/>
        </dgm:presLayoutVars>
      </dgm:prSet>
      <dgm:spPr/>
      <dgm:t>
        <a:bodyPr/>
        <a:lstStyle/>
        <a:p>
          <a:endParaRPr lang="en-GB"/>
        </a:p>
      </dgm:t>
    </dgm:pt>
    <dgm:pt modelId="{CD73DE0C-4A36-4137-BC39-83E863445372}" type="pres">
      <dgm:prSet presAssocID="{58F8BB43-8465-4602-92F4-D53F2E1EDDC6}" presName="node" presStyleLbl="node1" presStyleIdx="0" presStyleCnt="7">
        <dgm:presLayoutVars>
          <dgm:bulletEnabled val="1"/>
        </dgm:presLayoutVars>
      </dgm:prSet>
      <dgm:spPr/>
      <dgm:t>
        <a:bodyPr/>
        <a:lstStyle/>
        <a:p>
          <a:endParaRPr lang="en-GB"/>
        </a:p>
      </dgm:t>
    </dgm:pt>
    <dgm:pt modelId="{A58E2111-8CA9-4F05-8053-87B6E20F4029}" type="pres">
      <dgm:prSet presAssocID="{58F8BB43-8465-4602-92F4-D53F2E1EDDC6}" presName="spNode" presStyleCnt="0"/>
      <dgm:spPr/>
    </dgm:pt>
    <dgm:pt modelId="{DA5BF28B-E8DD-4778-A25D-0637B01C397A}" type="pres">
      <dgm:prSet presAssocID="{A4057584-80F7-45B3-A035-E87D182A7862}" presName="sibTrans" presStyleLbl="sibTrans1D1" presStyleIdx="0" presStyleCnt="7"/>
      <dgm:spPr/>
      <dgm:t>
        <a:bodyPr/>
        <a:lstStyle/>
        <a:p>
          <a:endParaRPr lang="en-GB"/>
        </a:p>
      </dgm:t>
    </dgm:pt>
    <dgm:pt modelId="{47E24FD1-79D9-4695-9DC4-00C73BC8862F}" type="pres">
      <dgm:prSet presAssocID="{CA6E95EC-B050-4CF5-8050-B23DE0B3342A}" presName="node" presStyleLbl="node1" presStyleIdx="1" presStyleCnt="7">
        <dgm:presLayoutVars>
          <dgm:bulletEnabled val="1"/>
        </dgm:presLayoutVars>
      </dgm:prSet>
      <dgm:spPr/>
      <dgm:t>
        <a:bodyPr/>
        <a:lstStyle/>
        <a:p>
          <a:endParaRPr lang="en-GB"/>
        </a:p>
      </dgm:t>
    </dgm:pt>
    <dgm:pt modelId="{475F4C8C-4EBF-4C59-AB91-BF37379C6B2D}" type="pres">
      <dgm:prSet presAssocID="{CA6E95EC-B050-4CF5-8050-B23DE0B3342A}" presName="spNode" presStyleCnt="0"/>
      <dgm:spPr/>
    </dgm:pt>
    <dgm:pt modelId="{9476CEC8-7BB5-484C-867A-147E725300C4}" type="pres">
      <dgm:prSet presAssocID="{EC3F3827-6F8C-4DCD-89D7-BE3E03A98965}" presName="sibTrans" presStyleLbl="sibTrans1D1" presStyleIdx="1" presStyleCnt="7"/>
      <dgm:spPr/>
      <dgm:t>
        <a:bodyPr/>
        <a:lstStyle/>
        <a:p>
          <a:endParaRPr lang="en-GB"/>
        </a:p>
      </dgm:t>
    </dgm:pt>
    <dgm:pt modelId="{7EB4DA95-5DC6-4B14-BC5E-C1DE16A3A25C}" type="pres">
      <dgm:prSet presAssocID="{95300B30-50DD-4083-AA3D-0D95C1F52ED4}" presName="node" presStyleLbl="node1" presStyleIdx="2" presStyleCnt="7">
        <dgm:presLayoutVars>
          <dgm:bulletEnabled val="1"/>
        </dgm:presLayoutVars>
      </dgm:prSet>
      <dgm:spPr/>
      <dgm:t>
        <a:bodyPr/>
        <a:lstStyle/>
        <a:p>
          <a:endParaRPr lang="en-GB"/>
        </a:p>
      </dgm:t>
    </dgm:pt>
    <dgm:pt modelId="{DBEEFE23-6958-4EF9-AA42-A17F4BE0035B}" type="pres">
      <dgm:prSet presAssocID="{95300B30-50DD-4083-AA3D-0D95C1F52ED4}" presName="spNode" presStyleCnt="0"/>
      <dgm:spPr/>
    </dgm:pt>
    <dgm:pt modelId="{4BC2E0F9-7962-44D7-9939-3A8CE4B4DCDF}" type="pres">
      <dgm:prSet presAssocID="{BD88E970-7A7A-486E-B4CD-C7C56FE8D473}" presName="sibTrans" presStyleLbl="sibTrans1D1" presStyleIdx="2" presStyleCnt="7"/>
      <dgm:spPr/>
      <dgm:t>
        <a:bodyPr/>
        <a:lstStyle/>
        <a:p>
          <a:endParaRPr lang="en-GB"/>
        </a:p>
      </dgm:t>
    </dgm:pt>
    <dgm:pt modelId="{7E9EC224-ED23-47E3-AF3A-6BB34093BD2C}" type="pres">
      <dgm:prSet presAssocID="{92674494-0429-4A94-A6FE-15986D7FA4C4}" presName="node" presStyleLbl="node1" presStyleIdx="3" presStyleCnt="7">
        <dgm:presLayoutVars>
          <dgm:bulletEnabled val="1"/>
        </dgm:presLayoutVars>
      </dgm:prSet>
      <dgm:spPr/>
      <dgm:t>
        <a:bodyPr/>
        <a:lstStyle/>
        <a:p>
          <a:endParaRPr lang="en-GB"/>
        </a:p>
      </dgm:t>
    </dgm:pt>
    <dgm:pt modelId="{275A1CA0-78B5-4897-8770-E6E1174DAA7F}" type="pres">
      <dgm:prSet presAssocID="{92674494-0429-4A94-A6FE-15986D7FA4C4}" presName="spNode" presStyleCnt="0"/>
      <dgm:spPr/>
    </dgm:pt>
    <dgm:pt modelId="{E037DC46-9C05-4464-8531-DF9F8BCB4CAD}" type="pres">
      <dgm:prSet presAssocID="{620CAD78-23B7-4CC6-B2DA-E72AB8B99F1C}" presName="sibTrans" presStyleLbl="sibTrans1D1" presStyleIdx="3" presStyleCnt="7"/>
      <dgm:spPr/>
      <dgm:t>
        <a:bodyPr/>
        <a:lstStyle/>
        <a:p>
          <a:endParaRPr lang="en-GB"/>
        </a:p>
      </dgm:t>
    </dgm:pt>
    <dgm:pt modelId="{12D4E403-4D2D-4EDF-8382-16285BAC8335}" type="pres">
      <dgm:prSet presAssocID="{0CDDB86B-EE32-4D19-9321-8D5866EE4995}" presName="node" presStyleLbl="node1" presStyleIdx="4" presStyleCnt="7">
        <dgm:presLayoutVars>
          <dgm:bulletEnabled val="1"/>
        </dgm:presLayoutVars>
      </dgm:prSet>
      <dgm:spPr/>
      <dgm:t>
        <a:bodyPr/>
        <a:lstStyle/>
        <a:p>
          <a:endParaRPr lang="en-GB"/>
        </a:p>
      </dgm:t>
    </dgm:pt>
    <dgm:pt modelId="{7910B7A4-2A8A-43BD-B3E1-A1A4C7B47828}" type="pres">
      <dgm:prSet presAssocID="{0CDDB86B-EE32-4D19-9321-8D5866EE4995}" presName="spNode" presStyleCnt="0"/>
      <dgm:spPr/>
    </dgm:pt>
    <dgm:pt modelId="{042C789F-75B1-487C-B7A6-5FC4EEE8C12B}" type="pres">
      <dgm:prSet presAssocID="{8A0869FC-838F-4604-B332-20220B714BAB}" presName="sibTrans" presStyleLbl="sibTrans1D1" presStyleIdx="4" presStyleCnt="7"/>
      <dgm:spPr/>
      <dgm:t>
        <a:bodyPr/>
        <a:lstStyle/>
        <a:p>
          <a:endParaRPr lang="en-GB"/>
        </a:p>
      </dgm:t>
    </dgm:pt>
    <dgm:pt modelId="{33692CDF-BAE3-4C64-AEB4-2BCC488995CD}" type="pres">
      <dgm:prSet presAssocID="{14C1B71D-C2CF-4343-990E-35EA67271DC8}" presName="node" presStyleLbl="node1" presStyleIdx="5" presStyleCnt="7">
        <dgm:presLayoutVars>
          <dgm:bulletEnabled val="1"/>
        </dgm:presLayoutVars>
      </dgm:prSet>
      <dgm:spPr/>
      <dgm:t>
        <a:bodyPr/>
        <a:lstStyle/>
        <a:p>
          <a:endParaRPr lang="en-GB"/>
        </a:p>
      </dgm:t>
    </dgm:pt>
    <dgm:pt modelId="{6A878843-8D95-4516-8267-C770A93AC907}" type="pres">
      <dgm:prSet presAssocID="{14C1B71D-C2CF-4343-990E-35EA67271DC8}" presName="spNode" presStyleCnt="0"/>
      <dgm:spPr/>
    </dgm:pt>
    <dgm:pt modelId="{09093F5C-437E-4A49-8F23-00DE28174B0B}" type="pres">
      <dgm:prSet presAssocID="{66467E89-8372-4BB0-83A2-70740B77A2AB}" presName="sibTrans" presStyleLbl="sibTrans1D1" presStyleIdx="5" presStyleCnt="7"/>
      <dgm:spPr/>
      <dgm:t>
        <a:bodyPr/>
        <a:lstStyle/>
        <a:p>
          <a:endParaRPr lang="en-GB"/>
        </a:p>
      </dgm:t>
    </dgm:pt>
    <dgm:pt modelId="{46191BD5-E207-4F96-A694-395A7D3C9104}" type="pres">
      <dgm:prSet presAssocID="{8410F3AF-B3FA-4F49-9365-EF08FEC570D6}" presName="node" presStyleLbl="node1" presStyleIdx="6" presStyleCnt="7">
        <dgm:presLayoutVars>
          <dgm:bulletEnabled val="1"/>
        </dgm:presLayoutVars>
      </dgm:prSet>
      <dgm:spPr/>
      <dgm:t>
        <a:bodyPr/>
        <a:lstStyle/>
        <a:p>
          <a:endParaRPr lang="en-GB"/>
        </a:p>
      </dgm:t>
    </dgm:pt>
    <dgm:pt modelId="{A20BB83E-68E6-46D6-B0F9-61699B5DB0E3}" type="pres">
      <dgm:prSet presAssocID="{8410F3AF-B3FA-4F49-9365-EF08FEC570D6}" presName="spNode" presStyleCnt="0"/>
      <dgm:spPr/>
    </dgm:pt>
    <dgm:pt modelId="{7917B651-C3B2-4BCA-A0BE-61A08DFDB80D}" type="pres">
      <dgm:prSet presAssocID="{51B5115B-9BF4-4FA2-A89E-36E2E8ED3320}" presName="sibTrans" presStyleLbl="sibTrans1D1" presStyleIdx="6" presStyleCnt="7"/>
      <dgm:spPr/>
      <dgm:t>
        <a:bodyPr/>
        <a:lstStyle/>
        <a:p>
          <a:endParaRPr lang="en-GB"/>
        </a:p>
      </dgm:t>
    </dgm:pt>
  </dgm:ptLst>
  <dgm:cxnLst>
    <dgm:cxn modelId="{1CF1136D-9698-4C98-9951-1F0631FD7D28}" type="presOf" srcId="{0CDDB86B-EE32-4D19-9321-8D5866EE4995}" destId="{12D4E403-4D2D-4EDF-8382-16285BAC8335}" srcOrd="0" destOrd="0" presId="urn:microsoft.com/office/officeart/2005/8/layout/cycle6"/>
    <dgm:cxn modelId="{4C20DD8D-9D36-41D0-B934-DF7E3355F010}" type="presOf" srcId="{92674494-0429-4A94-A6FE-15986D7FA4C4}" destId="{7E9EC224-ED23-47E3-AF3A-6BB34093BD2C}" srcOrd="0" destOrd="0" presId="urn:microsoft.com/office/officeart/2005/8/layout/cycle6"/>
    <dgm:cxn modelId="{96A73FF0-BDC7-4930-AF17-27DD3E7848B2}" srcId="{379096C1-019F-4369-9EF0-8E4AC9A13435}" destId="{14C1B71D-C2CF-4343-990E-35EA67271DC8}" srcOrd="5" destOrd="0" parTransId="{DF481C5B-29C7-41EE-AF13-6CCB66863FD3}" sibTransId="{66467E89-8372-4BB0-83A2-70740B77A2AB}"/>
    <dgm:cxn modelId="{793626F2-1C36-4606-94E9-2B8FC9D07DED}" srcId="{379096C1-019F-4369-9EF0-8E4AC9A13435}" destId="{8410F3AF-B3FA-4F49-9365-EF08FEC570D6}" srcOrd="6" destOrd="0" parTransId="{7AA007E9-06A2-40A8-A3E4-9D0CAD62C674}" sibTransId="{51B5115B-9BF4-4FA2-A89E-36E2E8ED3320}"/>
    <dgm:cxn modelId="{871566B1-7032-4C5D-AE2C-8201CE53BE9C}" type="presOf" srcId="{379096C1-019F-4369-9EF0-8E4AC9A13435}" destId="{48BDD212-B292-4D40-8ACC-E45267656184}" srcOrd="0" destOrd="0" presId="urn:microsoft.com/office/officeart/2005/8/layout/cycle6"/>
    <dgm:cxn modelId="{CB2F94D6-4252-4CA4-900D-078EC6A1E50D}" type="presOf" srcId="{51B5115B-9BF4-4FA2-A89E-36E2E8ED3320}" destId="{7917B651-C3B2-4BCA-A0BE-61A08DFDB80D}" srcOrd="0" destOrd="0" presId="urn:microsoft.com/office/officeart/2005/8/layout/cycle6"/>
    <dgm:cxn modelId="{55EF6994-8191-47F8-AFAA-32F7B86F1FC0}" type="presOf" srcId="{620CAD78-23B7-4CC6-B2DA-E72AB8B99F1C}" destId="{E037DC46-9C05-4464-8531-DF9F8BCB4CAD}" srcOrd="0" destOrd="0" presId="urn:microsoft.com/office/officeart/2005/8/layout/cycle6"/>
    <dgm:cxn modelId="{F4CB527B-8265-4DFB-9537-B43F7C5271A6}" srcId="{379096C1-019F-4369-9EF0-8E4AC9A13435}" destId="{0CDDB86B-EE32-4D19-9321-8D5866EE4995}" srcOrd="4" destOrd="0" parTransId="{AEF3D616-BA1E-4558-A492-E53F65E80CEE}" sibTransId="{8A0869FC-838F-4604-B332-20220B714BAB}"/>
    <dgm:cxn modelId="{72ADE85F-0806-4D20-99DF-85D5276B6A53}" type="presOf" srcId="{BD88E970-7A7A-486E-B4CD-C7C56FE8D473}" destId="{4BC2E0F9-7962-44D7-9939-3A8CE4B4DCDF}" srcOrd="0" destOrd="0" presId="urn:microsoft.com/office/officeart/2005/8/layout/cycle6"/>
    <dgm:cxn modelId="{2348D5D4-AB54-4384-8A22-D31B5779E2AD}" type="presOf" srcId="{58F8BB43-8465-4602-92F4-D53F2E1EDDC6}" destId="{CD73DE0C-4A36-4137-BC39-83E863445372}" srcOrd="0" destOrd="0" presId="urn:microsoft.com/office/officeart/2005/8/layout/cycle6"/>
    <dgm:cxn modelId="{BAA2AFF7-FAF9-4D7E-86E1-AB690E6DE5C6}" type="presOf" srcId="{EC3F3827-6F8C-4DCD-89D7-BE3E03A98965}" destId="{9476CEC8-7BB5-484C-867A-147E725300C4}" srcOrd="0" destOrd="0" presId="urn:microsoft.com/office/officeart/2005/8/layout/cycle6"/>
    <dgm:cxn modelId="{082FC6B3-3743-4353-A1FB-FC32657B1844}" type="presOf" srcId="{95300B30-50DD-4083-AA3D-0D95C1F52ED4}" destId="{7EB4DA95-5DC6-4B14-BC5E-C1DE16A3A25C}" srcOrd="0" destOrd="0" presId="urn:microsoft.com/office/officeart/2005/8/layout/cycle6"/>
    <dgm:cxn modelId="{7A402DEB-51C5-42C9-B556-7209765FC7A1}" type="presOf" srcId="{66467E89-8372-4BB0-83A2-70740B77A2AB}" destId="{09093F5C-437E-4A49-8F23-00DE28174B0B}" srcOrd="0" destOrd="0" presId="urn:microsoft.com/office/officeart/2005/8/layout/cycle6"/>
    <dgm:cxn modelId="{4BCCA10E-5E3B-4732-850B-9D94D90D53A1}" srcId="{379096C1-019F-4369-9EF0-8E4AC9A13435}" destId="{58F8BB43-8465-4602-92F4-D53F2E1EDDC6}" srcOrd="0" destOrd="0" parTransId="{3B9B2DFA-A5A1-4F83-8DA4-032CB26DB4C0}" sibTransId="{A4057584-80F7-45B3-A035-E87D182A7862}"/>
    <dgm:cxn modelId="{07ECDD5D-12CC-4042-99D9-AAAC00379A86}" type="presOf" srcId="{CA6E95EC-B050-4CF5-8050-B23DE0B3342A}" destId="{47E24FD1-79D9-4695-9DC4-00C73BC8862F}" srcOrd="0" destOrd="0" presId="urn:microsoft.com/office/officeart/2005/8/layout/cycle6"/>
    <dgm:cxn modelId="{B0B5306D-E86A-4FA7-A1F9-ABF1A02DA92D}" srcId="{379096C1-019F-4369-9EF0-8E4AC9A13435}" destId="{CA6E95EC-B050-4CF5-8050-B23DE0B3342A}" srcOrd="1" destOrd="0" parTransId="{1E1D68E2-9A1F-4C55-8AB9-DE9DC7264AA9}" sibTransId="{EC3F3827-6F8C-4DCD-89D7-BE3E03A98965}"/>
    <dgm:cxn modelId="{4D0BE2BB-C245-46F3-B79F-47DEC6E68C8F}" type="presOf" srcId="{8A0869FC-838F-4604-B332-20220B714BAB}" destId="{042C789F-75B1-487C-B7A6-5FC4EEE8C12B}" srcOrd="0" destOrd="0" presId="urn:microsoft.com/office/officeart/2005/8/layout/cycle6"/>
    <dgm:cxn modelId="{E5E654ED-D4F8-44B2-A03D-6B4B895CD577}" type="presOf" srcId="{14C1B71D-C2CF-4343-990E-35EA67271DC8}" destId="{33692CDF-BAE3-4C64-AEB4-2BCC488995CD}" srcOrd="0" destOrd="0" presId="urn:microsoft.com/office/officeart/2005/8/layout/cycle6"/>
    <dgm:cxn modelId="{C2FA7CCA-C07D-47E9-919D-3621F9D5B39C}" srcId="{379096C1-019F-4369-9EF0-8E4AC9A13435}" destId="{95300B30-50DD-4083-AA3D-0D95C1F52ED4}" srcOrd="2" destOrd="0" parTransId="{CFAC5F78-DA1C-4F71-97F0-72EDD27FACAD}" sibTransId="{BD88E970-7A7A-486E-B4CD-C7C56FE8D473}"/>
    <dgm:cxn modelId="{842E2408-9B81-4E06-B9F4-EFE6DC77BBC6}" type="presOf" srcId="{A4057584-80F7-45B3-A035-E87D182A7862}" destId="{DA5BF28B-E8DD-4778-A25D-0637B01C397A}" srcOrd="0" destOrd="0" presId="urn:microsoft.com/office/officeart/2005/8/layout/cycle6"/>
    <dgm:cxn modelId="{E1C33843-FA6C-486F-A13A-2982802EBCB2}" type="presOf" srcId="{8410F3AF-B3FA-4F49-9365-EF08FEC570D6}" destId="{46191BD5-E207-4F96-A694-395A7D3C9104}" srcOrd="0" destOrd="0" presId="urn:microsoft.com/office/officeart/2005/8/layout/cycle6"/>
    <dgm:cxn modelId="{0EB08B35-A53E-4188-A8D4-0E0D9753571C}" srcId="{379096C1-019F-4369-9EF0-8E4AC9A13435}" destId="{92674494-0429-4A94-A6FE-15986D7FA4C4}" srcOrd="3" destOrd="0" parTransId="{900DCD58-6D55-41D3-8212-F170D1F768E0}" sibTransId="{620CAD78-23B7-4CC6-B2DA-E72AB8B99F1C}"/>
    <dgm:cxn modelId="{F584F366-60E8-4B21-B925-8F9791A95519}" type="presParOf" srcId="{48BDD212-B292-4D40-8ACC-E45267656184}" destId="{CD73DE0C-4A36-4137-BC39-83E863445372}" srcOrd="0" destOrd="0" presId="urn:microsoft.com/office/officeart/2005/8/layout/cycle6"/>
    <dgm:cxn modelId="{8A469F06-E03D-4EA6-8CBD-402419FF527A}" type="presParOf" srcId="{48BDD212-B292-4D40-8ACC-E45267656184}" destId="{A58E2111-8CA9-4F05-8053-87B6E20F4029}" srcOrd="1" destOrd="0" presId="urn:microsoft.com/office/officeart/2005/8/layout/cycle6"/>
    <dgm:cxn modelId="{3D5E60B8-45CC-4CD5-A776-BC2B89921F7E}" type="presParOf" srcId="{48BDD212-B292-4D40-8ACC-E45267656184}" destId="{DA5BF28B-E8DD-4778-A25D-0637B01C397A}" srcOrd="2" destOrd="0" presId="urn:microsoft.com/office/officeart/2005/8/layout/cycle6"/>
    <dgm:cxn modelId="{D1554D9B-4A27-4384-B61C-74085361736E}" type="presParOf" srcId="{48BDD212-B292-4D40-8ACC-E45267656184}" destId="{47E24FD1-79D9-4695-9DC4-00C73BC8862F}" srcOrd="3" destOrd="0" presId="urn:microsoft.com/office/officeart/2005/8/layout/cycle6"/>
    <dgm:cxn modelId="{2570FDD6-EF63-4269-8EFF-AE8BDC12C8AD}" type="presParOf" srcId="{48BDD212-B292-4D40-8ACC-E45267656184}" destId="{475F4C8C-4EBF-4C59-AB91-BF37379C6B2D}" srcOrd="4" destOrd="0" presId="urn:microsoft.com/office/officeart/2005/8/layout/cycle6"/>
    <dgm:cxn modelId="{130C7FB2-D733-40C5-8DCB-FE74DEF78E60}" type="presParOf" srcId="{48BDD212-B292-4D40-8ACC-E45267656184}" destId="{9476CEC8-7BB5-484C-867A-147E725300C4}" srcOrd="5" destOrd="0" presId="urn:microsoft.com/office/officeart/2005/8/layout/cycle6"/>
    <dgm:cxn modelId="{1DC4A8F5-EDBC-4326-8C17-96EE70A59C27}" type="presParOf" srcId="{48BDD212-B292-4D40-8ACC-E45267656184}" destId="{7EB4DA95-5DC6-4B14-BC5E-C1DE16A3A25C}" srcOrd="6" destOrd="0" presId="urn:microsoft.com/office/officeart/2005/8/layout/cycle6"/>
    <dgm:cxn modelId="{59A65161-6436-492B-81AF-F892356DA637}" type="presParOf" srcId="{48BDD212-B292-4D40-8ACC-E45267656184}" destId="{DBEEFE23-6958-4EF9-AA42-A17F4BE0035B}" srcOrd="7" destOrd="0" presId="urn:microsoft.com/office/officeart/2005/8/layout/cycle6"/>
    <dgm:cxn modelId="{22BC5DD2-078E-4066-ACA5-E37E0F243D38}" type="presParOf" srcId="{48BDD212-B292-4D40-8ACC-E45267656184}" destId="{4BC2E0F9-7962-44D7-9939-3A8CE4B4DCDF}" srcOrd="8" destOrd="0" presId="urn:microsoft.com/office/officeart/2005/8/layout/cycle6"/>
    <dgm:cxn modelId="{BEA71AFD-7E4A-4387-904E-0BD9E07CFC57}" type="presParOf" srcId="{48BDD212-B292-4D40-8ACC-E45267656184}" destId="{7E9EC224-ED23-47E3-AF3A-6BB34093BD2C}" srcOrd="9" destOrd="0" presId="urn:microsoft.com/office/officeart/2005/8/layout/cycle6"/>
    <dgm:cxn modelId="{56FFAFF9-F754-44FE-AD6A-8A3D4EABB8ED}" type="presParOf" srcId="{48BDD212-B292-4D40-8ACC-E45267656184}" destId="{275A1CA0-78B5-4897-8770-E6E1174DAA7F}" srcOrd="10" destOrd="0" presId="urn:microsoft.com/office/officeart/2005/8/layout/cycle6"/>
    <dgm:cxn modelId="{0D4F4D88-4394-4363-93C2-C30CFAB72830}" type="presParOf" srcId="{48BDD212-B292-4D40-8ACC-E45267656184}" destId="{E037DC46-9C05-4464-8531-DF9F8BCB4CAD}" srcOrd="11" destOrd="0" presId="urn:microsoft.com/office/officeart/2005/8/layout/cycle6"/>
    <dgm:cxn modelId="{D962FE92-2D33-4700-B0F8-B92091AC2729}" type="presParOf" srcId="{48BDD212-B292-4D40-8ACC-E45267656184}" destId="{12D4E403-4D2D-4EDF-8382-16285BAC8335}" srcOrd="12" destOrd="0" presId="urn:microsoft.com/office/officeart/2005/8/layout/cycle6"/>
    <dgm:cxn modelId="{498D00A2-B8CE-405D-96E7-69F991B7D3E5}" type="presParOf" srcId="{48BDD212-B292-4D40-8ACC-E45267656184}" destId="{7910B7A4-2A8A-43BD-B3E1-A1A4C7B47828}" srcOrd="13" destOrd="0" presId="urn:microsoft.com/office/officeart/2005/8/layout/cycle6"/>
    <dgm:cxn modelId="{64727C51-8899-4BC2-A8A5-FB60F8640C5F}" type="presParOf" srcId="{48BDD212-B292-4D40-8ACC-E45267656184}" destId="{042C789F-75B1-487C-B7A6-5FC4EEE8C12B}" srcOrd="14" destOrd="0" presId="urn:microsoft.com/office/officeart/2005/8/layout/cycle6"/>
    <dgm:cxn modelId="{98F8420F-48F9-4D6D-AC29-300B8E094BBA}" type="presParOf" srcId="{48BDD212-B292-4D40-8ACC-E45267656184}" destId="{33692CDF-BAE3-4C64-AEB4-2BCC488995CD}" srcOrd="15" destOrd="0" presId="urn:microsoft.com/office/officeart/2005/8/layout/cycle6"/>
    <dgm:cxn modelId="{907D5EC8-1349-445E-AB42-A33F738BE178}" type="presParOf" srcId="{48BDD212-B292-4D40-8ACC-E45267656184}" destId="{6A878843-8D95-4516-8267-C770A93AC907}" srcOrd="16" destOrd="0" presId="urn:microsoft.com/office/officeart/2005/8/layout/cycle6"/>
    <dgm:cxn modelId="{8F18A561-2DDD-4221-9044-CC87641E868C}" type="presParOf" srcId="{48BDD212-B292-4D40-8ACC-E45267656184}" destId="{09093F5C-437E-4A49-8F23-00DE28174B0B}" srcOrd="17" destOrd="0" presId="urn:microsoft.com/office/officeart/2005/8/layout/cycle6"/>
    <dgm:cxn modelId="{6F8048E9-0C02-4C38-A27D-BDD189527C91}" type="presParOf" srcId="{48BDD212-B292-4D40-8ACC-E45267656184}" destId="{46191BD5-E207-4F96-A694-395A7D3C9104}" srcOrd="18" destOrd="0" presId="urn:microsoft.com/office/officeart/2005/8/layout/cycle6"/>
    <dgm:cxn modelId="{21193F2E-9808-4D22-954D-5C08454F79A4}" type="presParOf" srcId="{48BDD212-B292-4D40-8ACC-E45267656184}" destId="{A20BB83E-68E6-46D6-B0F9-61699B5DB0E3}" srcOrd="19" destOrd="0" presId="urn:microsoft.com/office/officeart/2005/8/layout/cycle6"/>
    <dgm:cxn modelId="{8586D938-AD9C-4615-9DCD-00F113EBFAD6}" type="presParOf" srcId="{48BDD212-B292-4D40-8ACC-E45267656184}" destId="{7917B651-C3B2-4BCA-A0BE-61A08DFDB80D}" srcOrd="20" destOrd="0" presId="urn:microsoft.com/office/officeart/2005/8/layout/cycle6"/>
  </dgm:cxnLst>
  <dgm:bg/>
  <dgm:whole/>
</dgm:dataModel>
</file>

<file path=ppt/diagrams/data5.xml><?xml version="1.0" encoding="utf-8"?>
<dgm:dataModel xmlns:dgm="http://schemas.openxmlformats.org/drawingml/2006/diagram" xmlns:a="http://schemas.openxmlformats.org/drawingml/2006/main">
  <dgm:ptLst>
    <dgm:pt modelId="{053B628F-4971-4B4D-94D4-BCB0B33DF5FF}" type="doc">
      <dgm:prSet loTypeId="urn:microsoft.com/office/officeart/2005/8/layout/cycle6" loCatId="cycle" qsTypeId="urn:microsoft.com/office/officeart/2005/8/quickstyle/3d1" qsCatId="3D" csTypeId="urn:microsoft.com/office/officeart/2005/8/colors/colorful2" csCatId="colorful" phldr="1"/>
      <dgm:spPr/>
      <dgm:t>
        <a:bodyPr/>
        <a:lstStyle/>
        <a:p>
          <a:endParaRPr lang="en-GB"/>
        </a:p>
      </dgm:t>
    </dgm:pt>
    <dgm:pt modelId="{06B709DB-13D9-4244-A9B3-CDE8AADCEAC4}">
      <dgm:prSet phldrT="[Text]"/>
      <dgm:spPr/>
      <dgm:t>
        <a:bodyPr/>
        <a:lstStyle/>
        <a:p>
          <a:r>
            <a:rPr lang="en-GB" dirty="0" smtClean="0"/>
            <a:t>Video</a:t>
          </a:r>
          <a:endParaRPr lang="en-GB" dirty="0"/>
        </a:p>
      </dgm:t>
    </dgm:pt>
    <dgm:pt modelId="{0AFBD50D-B3B8-4665-9D05-46F51DC8369D}" type="parTrans" cxnId="{D1A57175-5A01-4308-84F9-120590B26EFD}">
      <dgm:prSet/>
      <dgm:spPr/>
      <dgm:t>
        <a:bodyPr/>
        <a:lstStyle/>
        <a:p>
          <a:endParaRPr lang="en-GB"/>
        </a:p>
      </dgm:t>
    </dgm:pt>
    <dgm:pt modelId="{50B6ECFC-B4E6-4EE0-9FB7-049014080E63}" type="sibTrans" cxnId="{D1A57175-5A01-4308-84F9-120590B26EFD}">
      <dgm:prSet/>
      <dgm:spPr/>
      <dgm:t>
        <a:bodyPr/>
        <a:lstStyle/>
        <a:p>
          <a:endParaRPr lang="en-GB"/>
        </a:p>
      </dgm:t>
    </dgm:pt>
    <dgm:pt modelId="{D84DF860-91AF-4AF4-8C35-AF4051C2CF7A}">
      <dgm:prSet phldrT="[Text]"/>
      <dgm:spPr/>
      <dgm:t>
        <a:bodyPr/>
        <a:lstStyle/>
        <a:p>
          <a:r>
            <a:rPr lang="en-GB" dirty="0" smtClean="0"/>
            <a:t>Audio</a:t>
          </a:r>
          <a:endParaRPr lang="en-GB" dirty="0"/>
        </a:p>
      </dgm:t>
    </dgm:pt>
    <dgm:pt modelId="{BB62195C-2A1E-4EB7-A2FA-35E2A1C06EBD}" type="parTrans" cxnId="{70E61C10-B29F-4B4F-A755-9F0029985F5D}">
      <dgm:prSet/>
      <dgm:spPr/>
      <dgm:t>
        <a:bodyPr/>
        <a:lstStyle/>
        <a:p>
          <a:endParaRPr lang="en-GB"/>
        </a:p>
      </dgm:t>
    </dgm:pt>
    <dgm:pt modelId="{43F94DA6-C6EF-4E4B-AE37-855A08FBB93D}" type="sibTrans" cxnId="{70E61C10-B29F-4B4F-A755-9F0029985F5D}">
      <dgm:prSet/>
      <dgm:spPr/>
      <dgm:t>
        <a:bodyPr/>
        <a:lstStyle/>
        <a:p>
          <a:endParaRPr lang="en-GB"/>
        </a:p>
      </dgm:t>
    </dgm:pt>
    <dgm:pt modelId="{B1ED1992-6F0F-45EC-86C9-C506276876C7}">
      <dgm:prSet phldrT="[Text]"/>
      <dgm:spPr/>
      <dgm:t>
        <a:bodyPr/>
        <a:lstStyle/>
        <a:p>
          <a:r>
            <a:rPr lang="en-GB" dirty="0" smtClean="0"/>
            <a:t>Speech</a:t>
          </a:r>
          <a:endParaRPr lang="en-GB" dirty="0"/>
        </a:p>
      </dgm:t>
    </dgm:pt>
    <dgm:pt modelId="{E37F4F91-FFC8-4B47-82D0-A9BA29655E83}" type="parTrans" cxnId="{66FA1083-7ABF-4C81-AB02-9AFD0BE7E9AF}">
      <dgm:prSet/>
      <dgm:spPr/>
      <dgm:t>
        <a:bodyPr/>
        <a:lstStyle/>
        <a:p>
          <a:endParaRPr lang="en-GB"/>
        </a:p>
      </dgm:t>
    </dgm:pt>
    <dgm:pt modelId="{332051DA-CD59-40A7-B523-FE15AA8F9B1E}" type="sibTrans" cxnId="{66FA1083-7ABF-4C81-AB02-9AFD0BE7E9AF}">
      <dgm:prSet/>
      <dgm:spPr/>
      <dgm:t>
        <a:bodyPr/>
        <a:lstStyle/>
        <a:p>
          <a:endParaRPr lang="en-GB"/>
        </a:p>
      </dgm:t>
    </dgm:pt>
    <dgm:pt modelId="{F788078D-BA84-4A9D-B355-78CD97FC0E05}">
      <dgm:prSet phldrT="[Text]"/>
      <dgm:spPr/>
      <dgm:t>
        <a:bodyPr/>
        <a:lstStyle/>
        <a:p>
          <a:r>
            <a:rPr lang="en-GB" dirty="0" smtClean="0"/>
            <a:t>Ink</a:t>
          </a:r>
          <a:endParaRPr lang="en-GB" dirty="0"/>
        </a:p>
      </dgm:t>
    </dgm:pt>
    <dgm:pt modelId="{A96E8B67-6DC9-4A1F-B254-0B8E2FC703EA}" type="parTrans" cxnId="{572C11A7-D2F3-4A70-A601-A103F1F82CAC}">
      <dgm:prSet/>
      <dgm:spPr/>
      <dgm:t>
        <a:bodyPr/>
        <a:lstStyle/>
        <a:p>
          <a:endParaRPr lang="en-GB"/>
        </a:p>
      </dgm:t>
    </dgm:pt>
    <dgm:pt modelId="{FDB73567-6288-4385-A910-294C6DE4ED71}" type="sibTrans" cxnId="{572C11A7-D2F3-4A70-A601-A103F1F82CAC}">
      <dgm:prSet/>
      <dgm:spPr/>
      <dgm:t>
        <a:bodyPr/>
        <a:lstStyle/>
        <a:p>
          <a:endParaRPr lang="en-GB"/>
        </a:p>
      </dgm:t>
    </dgm:pt>
    <dgm:pt modelId="{18DBE3AA-00D0-4032-A8C7-30F16B3BB889}" type="pres">
      <dgm:prSet presAssocID="{053B628F-4971-4B4D-94D4-BCB0B33DF5FF}" presName="cycle" presStyleCnt="0">
        <dgm:presLayoutVars>
          <dgm:dir/>
          <dgm:resizeHandles val="exact"/>
        </dgm:presLayoutVars>
      </dgm:prSet>
      <dgm:spPr/>
      <dgm:t>
        <a:bodyPr/>
        <a:lstStyle/>
        <a:p>
          <a:endParaRPr lang="en-GB"/>
        </a:p>
      </dgm:t>
    </dgm:pt>
    <dgm:pt modelId="{174BF926-5872-4CD6-90B4-52E28043AE73}" type="pres">
      <dgm:prSet presAssocID="{06B709DB-13D9-4244-A9B3-CDE8AADCEAC4}" presName="node" presStyleLbl="node1" presStyleIdx="0" presStyleCnt="4">
        <dgm:presLayoutVars>
          <dgm:bulletEnabled val="1"/>
        </dgm:presLayoutVars>
      </dgm:prSet>
      <dgm:spPr/>
      <dgm:t>
        <a:bodyPr/>
        <a:lstStyle/>
        <a:p>
          <a:endParaRPr lang="en-GB"/>
        </a:p>
      </dgm:t>
    </dgm:pt>
    <dgm:pt modelId="{6638CC22-CE8A-4703-B294-7965428F1F6E}" type="pres">
      <dgm:prSet presAssocID="{06B709DB-13D9-4244-A9B3-CDE8AADCEAC4}" presName="spNode" presStyleCnt="0"/>
      <dgm:spPr/>
    </dgm:pt>
    <dgm:pt modelId="{F19E6283-D96D-4B1E-AD65-4F45D646FFB3}" type="pres">
      <dgm:prSet presAssocID="{50B6ECFC-B4E6-4EE0-9FB7-049014080E63}" presName="sibTrans" presStyleLbl="sibTrans1D1" presStyleIdx="0" presStyleCnt="4"/>
      <dgm:spPr/>
      <dgm:t>
        <a:bodyPr/>
        <a:lstStyle/>
        <a:p>
          <a:endParaRPr lang="en-GB"/>
        </a:p>
      </dgm:t>
    </dgm:pt>
    <dgm:pt modelId="{26A901F5-3A61-4621-8263-DF6A3ABACAAE}" type="pres">
      <dgm:prSet presAssocID="{D84DF860-91AF-4AF4-8C35-AF4051C2CF7A}" presName="node" presStyleLbl="node1" presStyleIdx="1" presStyleCnt="4">
        <dgm:presLayoutVars>
          <dgm:bulletEnabled val="1"/>
        </dgm:presLayoutVars>
      </dgm:prSet>
      <dgm:spPr/>
      <dgm:t>
        <a:bodyPr/>
        <a:lstStyle/>
        <a:p>
          <a:endParaRPr lang="en-GB"/>
        </a:p>
      </dgm:t>
    </dgm:pt>
    <dgm:pt modelId="{FC942764-20F0-4562-91BF-E9583802A3F4}" type="pres">
      <dgm:prSet presAssocID="{D84DF860-91AF-4AF4-8C35-AF4051C2CF7A}" presName="spNode" presStyleCnt="0"/>
      <dgm:spPr/>
    </dgm:pt>
    <dgm:pt modelId="{1DFFA95D-EFB7-4FB6-B8DD-ECCFCED406DB}" type="pres">
      <dgm:prSet presAssocID="{43F94DA6-C6EF-4E4B-AE37-855A08FBB93D}" presName="sibTrans" presStyleLbl="sibTrans1D1" presStyleIdx="1" presStyleCnt="4"/>
      <dgm:spPr/>
      <dgm:t>
        <a:bodyPr/>
        <a:lstStyle/>
        <a:p>
          <a:endParaRPr lang="en-GB"/>
        </a:p>
      </dgm:t>
    </dgm:pt>
    <dgm:pt modelId="{08A78E43-D2D4-4731-978E-4A5063607408}" type="pres">
      <dgm:prSet presAssocID="{B1ED1992-6F0F-45EC-86C9-C506276876C7}" presName="node" presStyleLbl="node1" presStyleIdx="2" presStyleCnt="4">
        <dgm:presLayoutVars>
          <dgm:bulletEnabled val="1"/>
        </dgm:presLayoutVars>
      </dgm:prSet>
      <dgm:spPr/>
      <dgm:t>
        <a:bodyPr/>
        <a:lstStyle/>
        <a:p>
          <a:endParaRPr lang="en-GB"/>
        </a:p>
      </dgm:t>
    </dgm:pt>
    <dgm:pt modelId="{E2CFB89F-E6E4-439D-8530-FD102A22A6BE}" type="pres">
      <dgm:prSet presAssocID="{B1ED1992-6F0F-45EC-86C9-C506276876C7}" presName="spNode" presStyleCnt="0"/>
      <dgm:spPr/>
    </dgm:pt>
    <dgm:pt modelId="{74E42382-D527-450C-BB91-5C2B508A292D}" type="pres">
      <dgm:prSet presAssocID="{332051DA-CD59-40A7-B523-FE15AA8F9B1E}" presName="sibTrans" presStyleLbl="sibTrans1D1" presStyleIdx="2" presStyleCnt="4"/>
      <dgm:spPr/>
      <dgm:t>
        <a:bodyPr/>
        <a:lstStyle/>
        <a:p>
          <a:endParaRPr lang="en-GB"/>
        </a:p>
      </dgm:t>
    </dgm:pt>
    <dgm:pt modelId="{21E4494E-5DBD-4376-A0AB-81183FA572C5}" type="pres">
      <dgm:prSet presAssocID="{F788078D-BA84-4A9D-B355-78CD97FC0E05}" presName="node" presStyleLbl="node1" presStyleIdx="3" presStyleCnt="4">
        <dgm:presLayoutVars>
          <dgm:bulletEnabled val="1"/>
        </dgm:presLayoutVars>
      </dgm:prSet>
      <dgm:spPr/>
      <dgm:t>
        <a:bodyPr/>
        <a:lstStyle/>
        <a:p>
          <a:endParaRPr lang="en-GB"/>
        </a:p>
      </dgm:t>
    </dgm:pt>
    <dgm:pt modelId="{DFC6C1FE-1990-4387-8DD7-82DF1458CB32}" type="pres">
      <dgm:prSet presAssocID="{F788078D-BA84-4A9D-B355-78CD97FC0E05}" presName="spNode" presStyleCnt="0"/>
      <dgm:spPr/>
    </dgm:pt>
    <dgm:pt modelId="{B8AAE446-D729-40A4-8B92-017E46195256}" type="pres">
      <dgm:prSet presAssocID="{FDB73567-6288-4385-A910-294C6DE4ED71}" presName="sibTrans" presStyleLbl="sibTrans1D1" presStyleIdx="3" presStyleCnt="4"/>
      <dgm:spPr/>
      <dgm:t>
        <a:bodyPr/>
        <a:lstStyle/>
        <a:p>
          <a:endParaRPr lang="en-GB"/>
        </a:p>
      </dgm:t>
    </dgm:pt>
  </dgm:ptLst>
  <dgm:cxnLst>
    <dgm:cxn modelId="{66FA1083-7ABF-4C81-AB02-9AFD0BE7E9AF}" srcId="{053B628F-4971-4B4D-94D4-BCB0B33DF5FF}" destId="{B1ED1992-6F0F-45EC-86C9-C506276876C7}" srcOrd="2" destOrd="0" parTransId="{E37F4F91-FFC8-4B47-82D0-A9BA29655E83}" sibTransId="{332051DA-CD59-40A7-B523-FE15AA8F9B1E}"/>
    <dgm:cxn modelId="{FAD367FB-0E2F-4681-A949-69288EF88284}" type="presOf" srcId="{F788078D-BA84-4A9D-B355-78CD97FC0E05}" destId="{21E4494E-5DBD-4376-A0AB-81183FA572C5}" srcOrd="0" destOrd="0" presId="urn:microsoft.com/office/officeart/2005/8/layout/cycle6"/>
    <dgm:cxn modelId="{414ACA42-50CC-44BA-A02F-97FB9CDDAD3C}" type="presOf" srcId="{053B628F-4971-4B4D-94D4-BCB0B33DF5FF}" destId="{18DBE3AA-00D0-4032-A8C7-30F16B3BB889}" srcOrd="0" destOrd="0" presId="urn:microsoft.com/office/officeart/2005/8/layout/cycle6"/>
    <dgm:cxn modelId="{8556E76A-D0FA-4ED5-8F64-0469CC6D8939}" type="presOf" srcId="{D84DF860-91AF-4AF4-8C35-AF4051C2CF7A}" destId="{26A901F5-3A61-4621-8263-DF6A3ABACAAE}" srcOrd="0" destOrd="0" presId="urn:microsoft.com/office/officeart/2005/8/layout/cycle6"/>
    <dgm:cxn modelId="{C60248FD-6365-4189-994B-0F33E9735F45}" type="presOf" srcId="{43F94DA6-C6EF-4E4B-AE37-855A08FBB93D}" destId="{1DFFA95D-EFB7-4FB6-B8DD-ECCFCED406DB}" srcOrd="0" destOrd="0" presId="urn:microsoft.com/office/officeart/2005/8/layout/cycle6"/>
    <dgm:cxn modelId="{7689F28B-BBA1-43F8-8BA0-95D17276E28A}" type="presOf" srcId="{FDB73567-6288-4385-A910-294C6DE4ED71}" destId="{B8AAE446-D729-40A4-8B92-017E46195256}" srcOrd="0" destOrd="0" presId="urn:microsoft.com/office/officeart/2005/8/layout/cycle6"/>
    <dgm:cxn modelId="{145E713F-036A-40B0-8CE0-AFFD548749DC}" type="presOf" srcId="{B1ED1992-6F0F-45EC-86C9-C506276876C7}" destId="{08A78E43-D2D4-4731-978E-4A5063607408}" srcOrd="0" destOrd="0" presId="urn:microsoft.com/office/officeart/2005/8/layout/cycle6"/>
    <dgm:cxn modelId="{04289783-B59E-46B7-81EA-AD957B577E02}" type="presOf" srcId="{332051DA-CD59-40A7-B523-FE15AA8F9B1E}" destId="{74E42382-D527-450C-BB91-5C2B508A292D}" srcOrd="0" destOrd="0" presId="urn:microsoft.com/office/officeart/2005/8/layout/cycle6"/>
    <dgm:cxn modelId="{D1A57175-5A01-4308-84F9-120590B26EFD}" srcId="{053B628F-4971-4B4D-94D4-BCB0B33DF5FF}" destId="{06B709DB-13D9-4244-A9B3-CDE8AADCEAC4}" srcOrd="0" destOrd="0" parTransId="{0AFBD50D-B3B8-4665-9D05-46F51DC8369D}" sibTransId="{50B6ECFC-B4E6-4EE0-9FB7-049014080E63}"/>
    <dgm:cxn modelId="{272D80F6-BD06-475E-800A-5CF1E3A8BE7D}" type="presOf" srcId="{50B6ECFC-B4E6-4EE0-9FB7-049014080E63}" destId="{F19E6283-D96D-4B1E-AD65-4F45D646FFB3}" srcOrd="0" destOrd="0" presId="urn:microsoft.com/office/officeart/2005/8/layout/cycle6"/>
    <dgm:cxn modelId="{70E61C10-B29F-4B4F-A755-9F0029985F5D}" srcId="{053B628F-4971-4B4D-94D4-BCB0B33DF5FF}" destId="{D84DF860-91AF-4AF4-8C35-AF4051C2CF7A}" srcOrd="1" destOrd="0" parTransId="{BB62195C-2A1E-4EB7-A2FA-35E2A1C06EBD}" sibTransId="{43F94DA6-C6EF-4E4B-AE37-855A08FBB93D}"/>
    <dgm:cxn modelId="{572C11A7-D2F3-4A70-A601-A103F1F82CAC}" srcId="{053B628F-4971-4B4D-94D4-BCB0B33DF5FF}" destId="{F788078D-BA84-4A9D-B355-78CD97FC0E05}" srcOrd="3" destOrd="0" parTransId="{A96E8B67-6DC9-4A1F-B254-0B8E2FC703EA}" sibTransId="{FDB73567-6288-4385-A910-294C6DE4ED71}"/>
    <dgm:cxn modelId="{49CE5DC3-1F25-49DA-B076-9760FFA0B2D7}" type="presOf" srcId="{06B709DB-13D9-4244-A9B3-CDE8AADCEAC4}" destId="{174BF926-5872-4CD6-90B4-52E28043AE73}" srcOrd="0" destOrd="0" presId="urn:microsoft.com/office/officeart/2005/8/layout/cycle6"/>
    <dgm:cxn modelId="{731C8B69-5455-4EEF-A7C8-ED2E1D2BE164}" type="presParOf" srcId="{18DBE3AA-00D0-4032-A8C7-30F16B3BB889}" destId="{174BF926-5872-4CD6-90B4-52E28043AE73}" srcOrd="0" destOrd="0" presId="urn:microsoft.com/office/officeart/2005/8/layout/cycle6"/>
    <dgm:cxn modelId="{D2A8B055-925F-4276-BFF9-D6526B5CFF20}" type="presParOf" srcId="{18DBE3AA-00D0-4032-A8C7-30F16B3BB889}" destId="{6638CC22-CE8A-4703-B294-7965428F1F6E}" srcOrd="1" destOrd="0" presId="urn:microsoft.com/office/officeart/2005/8/layout/cycle6"/>
    <dgm:cxn modelId="{B6A4B9C0-401E-4BD4-85AC-8F659B94AD55}" type="presParOf" srcId="{18DBE3AA-00D0-4032-A8C7-30F16B3BB889}" destId="{F19E6283-D96D-4B1E-AD65-4F45D646FFB3}" srcOrd="2" destOrd="0" presId="urn:microsoft.com/office/officeart/2005/8/layout/cycle6"/>
    <dgm:cxn modelId="{2A1E925D-A0D8-4A4A-B771-CD455CBA8440}" type="presParOf" srcId="{18DBE3AA-00D0-4032-A8C7-30F16B3BB889}" destId="{26A901F5-3A61-4621-8263-DF6A3ABACAAE}" srcOrd="3" destOrd="0" presId="urn:microsoft.com/office/officeart/2005/8/layout/cycle6"/>
    <dgm:cxn modelId="{1F38CEFE-04F7-42F0-B3E2-AB24742145FF}" type="presParOf" srcId="{18DBE3AA-00D0-4032-A8C7-30F16B3BB889}" destId="{FC942764-20F0-4562-91BF-E9583802A3F4}" srcOrd="4" destOrd="0" presId="urn:microsoft.com/office/officeart/2005/8/layout/cycle6"/>
    <dgm:cxn modelId="{16FA8D98-4A70-42CB-8B63-41199C67D418}" type="presParOf" srcId="{18DBE3AA-00D0-4032-A8C7-30F16B3BB889}" destId="{1DFFA95D-EFB7-4FB6-B8DD-ECCFCED406DB}" srcOrd="5" destOrd="0" presId="urn:microsoft.com/office/officeart/2005/8/layout/cycle6"/>
    <dgm:cxn modelId="{9F64551E-4393-4D1E-A154-D77CFB3CAD32}" type="presParOf" srcId="{18DBE3AA-00D0-4032-A8C7-30F16B3BB889}" destId="{08A78E43-D2D4-4731-978E-4A5063607408}" srcOrd="6" destOrd="0" presId="urn:microsoft.com/office/officeart/2005/8/layout/cycle6"/>
    <dgm:cxn modelId="{6B1A5E3D-91EA-488A-B19C-1F24F9191D1D}" type="presParOf" srcId="{18DBE3AA-00D0-4032-A8C7-30F16B3BB889}" destId="{E2CFB89F-E6E4-439D-8530-FD102A22A6BE}" srcOrd="7" destOrd="0" presId="urn:microsoft.com/office/officeart/2005/8/layout/cycle6"/>
    <dgm:cxn modelId="{D112D2CB-B634-46F6-A84F-3AFCFCFB4579}" type="presParOf" srcId="{18DBE3AA-00D0-4032-A8C7-30F16B3BB889}" destId="{74E42382-D527-450C-BB91-5C2B508A292D}" srcOrd="8" destOrd="0" presId="urn:microsoft.com/office/officeart/2005/8/layout/cycle6"/>
    <dgm:cxn modelId="{54D76595-7CB3-4D49-8F4E-2134BF9DBBFF}" type="presParOf" srcId="{18DBE3AA-00D0-4032-A8C7-30F16B3BB889}" destId="{21E4494E-5DBD-4376-A0AB-81183FA572C5}" srcOrd="9" destOrd="0" presId="urn:microsoft.com/office/officeart/2005/8/layout/cycle6"/>
    <dgm:cxn modelId="{A6E6BD41-BCA3-49EC-9F04-EA57F0F4949D}" type="presParOf" srcId="{18DBE3AA-00D0-4032-A8C7-30F16B3BB889}" destId="{DFC6C1FE-1990-4387-8DD7-82DF1458CB32}" srcOrd="10" destOrd="0" presId="urn:microsoft.com/office/officeart/2005/8/layout/cycle6"/>
    <dgm:cxn modelId="{A625F2EB-962E-470C-B32B-55CE802E7501}" type="presParOf" srcId="{18DBE3AA-00D0-4032-A8C7-30F16B3BB889}" destId="{B8AAE446-D729-40A4-8B92-017E46195256}" srcOrd="11" destOrd="0" presId="urn:microsoft.com/office/officeart/2005/8/layout/cycle6"/>
  </dgm:cxnLst>
  <dgm:bg/>
  <dgm:whole/>
</dgm:dataModel>
</file>

<file path=ppt/diagrams/data6.xml><?xml version="1.0" encoding="utf-8"?>
<dgm:dataModel xmlns:dgm="http://schemas.openxmlformats.org/drawingml/2006/diagram" xmlns:a="http://schemas.openxmlformats.org/drawingml/2006/main">
  <dgm:ptLst>
    <dgm:pt modelId="{DEC5ECFF-56D2-419D-86F5-933CF10A3887}" type="doc">
      <dgm:prSet loTypeId="urn:microsoft.com/office/officeart/2005/8/layout/chevron1" loCatId="process" qsTypeId="urn:microsoft.com/office/officeart/2005/8/quickstyle/3d1" qsCatId="3D" csTypeId="urn:microsoft.com/office/officeart/2005/8/colors/colorful3" csCatId="colorful" phldr="1"/>
      <dgm:spPr/>
    </dgm:pt>
    <dgm:pt modelId="{15952DDD-C1DA-4956-A584-3DE3549BFEC3}">
      <dgm:prSet phldrT="[Text]"/>
      <dgm:spPr/>
      <dgm:t>
        <a:bodyPr/>
        <a:lstStyle/>
        <a:p>
          <a:r>
            <a:rPr lang="en-GB" b="1" dirty="0" smtClean="0"/>
            <a:t>2D</a:t>
          </a:r>
          <a:endParaRPr lang="en-GB" b="1" dirty="0"/>
        </a:p>
      </dgm:t>
    </dgm:pt>
    <dgm:pt modelId="{BAFBD083-53F9-4AF1-BE42-436657ECF3B4}" type="parTrans" cxnId="{BD47D459-2035-46CA-A10C-43EA727E78D1}">
      <dgm:prSet/>
      <dgm:spPr/>
      <dgm:t>
        <a:bodyPr/>
        <a:lstStyle/>
        <a:p>
          <a:endParaRPr lang="en-GB" b="1"/>
        </a:p>
      </dgm:t>
    </dgm:pt>
    <dgm:pt modelId="{38A51D98-F915-40A3-92F2-82C792922779}" type="sibTrans" cxnId="{BD47D459-2035-46CA-A10C-43EA727E78D1}">
      <dgm:prSet/>
      <dgm:spPr/>
      <dgm:t>
        <a:bodyPr/>
        <a:lstStyle/>
        <a:p>
          <a:endParaRPr lang="en-GB" b="1"/>
        </a:p>
      </dgm:t>
    </dgm:pt>
    <dgm:pt modelId="{A3486121-1A32-4AB1-8CA9-FD66FC099160}">
      <dgm:prSet phldrT="[Text]"/>
      <dgm:spPr/>
      <dgm:t>
        <a:bodyPr/>
        <a:lstStyle/>
        <a:p>
          <a:r>
            <a:rPr lang="en-GB" b="1" dirty="0" smtClean="0"/>
            <a:t>3D</a:t>
          </a:r>
          <a:endParaRPr lang="en-GB" b="1" dirty="0"/>
        </a:p>
      </dgm:t>
    </dgm:pt>
    <dgm:pt modelId="{CE721426-4799-40CF-BF77-706622F61396}" type="parTrans" cxnId="{1414E1D0-E362-4D30-BDCA-35A14643D258}">
      <dgm:prSet/>
      <dgm:spPr/>
      <dgm:t>
        <a:bodyPr/>
        <a:lstStyle/>
        <a:p>
          <a:endParaRPr lang="en-GB" b="1"/>
        </a:p>
      </dgm:t>
    </dgm:pt>
    <dgm:pt modelId="{770BE5A6-918D-46D2-8188-60C07DD11A88}" type="sibTrans" cxnId="{1414E1D0-E362-4D30-BDCA-35A14643D258}">
      <dgm:prSet/>
      <dgm:spPr/>
      <dgm:t>
        <a:bodyPr/>
        <a:lstStyle/>
        <a:p>
          <a:endParaRPr lang="en-GB" b="1"/>
        </a:p>
      </dgm:t>
    </dgm:pt>
    <dgm:pt modelId="{455DFCAB-84EF-4EF4-B6B8-388A59AF05D7}">
      <dgm:prSet phldrT="[Text]"/>
      <dgm:spPr/>
      <dgm:t>
        <a:bodyPr/>
        <a:lstStyle/>
        <a:p>
          <a:r>
            <a:rPr lang="en-GB" b="1" dirty="0" smtClean="0"/>
            <a:t>Media</a:t>
          </a:r>
          <a:endParaRPr lang="en-GB" b="1" dirty="0"/>
        </a:p>
      </dgm:t>
    </dgm:pt>
    <dgm:pt modelId="{8218EB02-BAC9-4C48-A8A0-4BE4B978AD4A}" type="parTrans" cxnId="{F50E79B6-9156-408D-9307-8CBF87E7AF01}">
      <dgm:prSet/>
      <dgm:spPr/>
      <dgm:t>
        <a:bodyPr/>
        <a:lstStyle/>
        <a:p>
          <a:endParaRPr lang="en-GB" b="1"/>
        </a:p>
      </dgm:t>
    </dgm:pt>
    <dgm:pt modelId="{8C710E75-F319-41C7-B02B-C23C63363E94}" type="sibTrans" cxnId="{F50E79B6-9156-408D-9307-8CBF87E7AF01}">
      <dgm:prSet/>
      <dgm:spPr/>
      <dgm:t>
        <a:bodyPr/>
        <a:lstStyle/>
        <a:p>
          <a:endParaRPr lang="en-GB" b="1"/>
        </a:p>
      </dgm:t>
    </dgm:pt>
    <dgm:pt modelId="{CCEF7DB0-DC0D-4623-879B-C3B3C6CC11E7}">
      <dgm:prSet phldrT="[Text]"/>
      <dgm:spPr/>
      <dgm:t>
        <a:bodyPr/>
        <a:lstStyle/>
        <a:p>
          <a:r>
            <a:rPr lang="en-GB" b="1" dirty="0" smtClean="0"/>
            <a:t>Docs</a:t>
          </a:r>
          <a:endParaRPr lang="en-GB" b="1" dirty="0"/>
        </a:p>
      </dgm:t>
    </dgm:pt>
    <dgm:pt modelId="{9AAC5681-1A71-43A1-AF58-CD28D9588688}" type="parTrans" cxnId="{9EB4C665-40DC-4CE3-8EC6-A84FF7C6348F}">
      <dgm:prSet/>
      <dgm:spPr/>
      <dgm:t>
        <a:bodyPr/>
        <a:lstStyle/>
        <a:p>
          <a:endParaRPr lang="en-GB" b="1"/>
        </a:p>
      </dgm:t>
    </dgm:pt>
    <dgm:pt modelId="{D9D5B419-1F0B-42AD-A9FF-9D480676FEB9}" type="sibTrans" cxnId="{9EB4C665-40DC-4CE3-8EC6-A84FF7C6348F}">
      <dgm:prSet/>
      <dgm:spPr/>
      <dgm:t>
        <a:bodyPr/>
        <a:lstStyle/>
        <a:p>
          <a:endParaRPr lang="en-GB" b="1"/>
        </a:p>
      </dgm:t>
    </dgm:pt>
    <dgm:pt modelId="{D9A3201A-3DCF-4F2E-B0EE-F0DA9DCD0799}">
      <dgm:prSet phldrT="[Text]"/>
      <dgm:spPr/>
      <dgm:t>
        <a:bodyPr/>
        <a:lstStyle/>
        <a:p>
          <a:r>
            <a:rPr lang="en-GB" b="1" dirty="0" smtClean="0"/>
            <a:t>Controls</a:t>
          </a:r>
          <a:endParaRPr lang="en-GB" b="1" dirty="0"/>
        </a:p>
      </dgm:t>
    </dgm:pt>
    <dgm:pt modelId="{264417FC-C540-480D-946C-8019ADB4FB41}" type="parTrans" cxnId="{09D700B0-22F9-48FA-88F5-06F021FEFCDD}">
      <dgm:prSet/>
      <dgm:spPr/>
      <dgm:t>
        <a:bodyPr/>
        <a:lstStyle/>
        <a:p>
          <a:endParaRPr lang="en-GB" b="1"/>
        </a:p>
      </dgm:t>
    </dgm:pt>
    <dgm:pt modelId="{42A9CE19-7AB4-46AB-B7A6-6764A147FBA3}" type="sibTrans" cxnId="{09D700B0-22F9-48FA-88F5-06F021FEFCDD}">
      <dgm:prSet/>
      <dgm:spPr/>
      <dgm:t>
        <a:bodyPr/>
        <a:lstStyle/>
        <a:p>
          <a:endParaRPr lang="en-GB" b="1"/>
        </a:p>
      </dgm:t>
    </dgm:pt>
    <dgm:pt modelId="{5B5B839B-FB41-4979-8C25-024F835F7CE3}" type="pres">
      <dgm:prSet presAssocID="{DEC5ECFF-56D2-419D-86F5-933CF10A3887}" presName="Name0" presStyleCnt="0">
        <dgm:presLayoutVars>
          <dgm:dir/>
          <dgm:animLvl val="lvl"/>
          <dgm:resizeHandles val="exact"/>
        </dgm:presLayoutVars>
      </dgm:prSet>
      <dgm:spPr/>
    </dgm:pt>
    <dgm:pt modelId="{6B1647E4-CF8B-49D3-8A13-E7AB23304DDD}" type="pres">
      <dgm:prSet presAssocID="{15952DDD-C1DA-4956-A584-3DE3549BFEC3}" presName="parTxOnly" presStyleLbl="node1" presStyleIdx="0" presStyleCnt="5">
        <dgm:presLayoutVars>
          <dgm:chMax val="0"/>
          <dgm:chPref val="0"/>
          <dgm:bulletEnabled val="1"/>
        </dgm:presLayoutVars>
      </dgm:prSet>
      <dgm:spPr/>
      <dgm:t>
        <a:bodyPr/>
        <a:lstStyle/>
        <a:p>
          <a:endParaRPr lang="en-GB"/>
        </a:p>
      </dgm:t>
    </dgm:pt>
    <dgm:pt modelId="{3F2CC282-FDE8-4261-8869-E3CC2121E86D}" type="pres">
      <dgm:prSet presAssocID="{38A51D98-F915-40A3-92F2-82C792922779}" presName="parTxOnlySpace" presStyleCnt="0"/>
      <dgm:spPr/>
    </dgm:pt>
    <dgm:pt modelId="{71E11694-0FEF-4DE4-8203-4E071868B113}" type="pres">
      <dgm:prSet presAssocID="{A3486121-1A32-4AB1-8CA9-FD66FC099160}" presName="parTxOnly" presStyleLbl="node1" presStyleIdx="1" presStyleCnt="5">
        <dgm:presLayoutVars>
          <dgm:chMax val="0"/>
          <dgm:chPref val="0"/>
          <dgm:bulletEnabled val="1"/>
        </dgm:presLayoutVars>
      </dgm:prSet>
      <dgm:spPr/>
      <dgm:t>
        <a:bodyPr/>
        <a:lstStyle/>
        <a:p>
          <a:endParaRPr lang="en-GB"/>
        </a:p>
      </dgm:t>
    </dgm:pt>
    <dgm:pt modelId="{BD25EB95-9E84-4EA7-9554-50FDB21FE339}" type="pres">
      <dgm:prSet presAssocID="{770BE5A6-918D-46D2-8188-60C07DD11A88}" presName="parTxOnlySpace" presStyleCnt="0"/>
      <dgm:spPr/>
    </dgm:pt>
    <dgm:pt modelId="{2106A2D0-230A-43D8-B71D-D64F4B534F34}" type="pres">
      <dgm:prSet presAssocID="{455DFCAB-84EF-4EF4-B6B8-388A59AF05D7}" presName="parTxOnly" presStyleLbl="node1" presStyleIdx="2" presStyleCnt="5">
        <dgm:presLayoutVars>
          <dgm:chMax val="0"/>
          <dgm:chPref val="0"/>
          <dgm:bulletEnabled val="1"/>
        </dgm:presLayoutVars>
      </dgm:prSet>
      <dgm:spPr/>
      <dgm:t>
        <a:bodyPr/>
        <a:lstStyle/>
        <a:p>
          <a:endParaRPr lang="en-GB"/>
        </a:p>
      </dgm:t>
    </dgm:pt>
    <dgm:pt modelId="{8FD14146-BD31-4C07-8F70-1D146B3D7EA4}" type="pres">
      <dgm:prSet presAssocID="{8C710E75-F319-41C7-B02B-C23C63363E94}" presName="parTxOnlySpace" presStyleCnt="0"/>
      <dgm:spPr/>
    </dgm:pt>
    <dgm:pt modelId="{0FE825A3-900D-43A1-8237-D674692B3E20}" type="pres">
      <dgm:prSet presAssocID="{CCEF7DB0-DC0D-4623-879B-C3B3C6CC11E7}" presName="parTxOnly" presStyleLbl="node1" presStyleIdx="3" presStyleCnt="5">
        <dgm:presLayoutVars>
          <dgm:chMax val="0"/>
          <dgm:chPref val="0"/>
          <dgm:bulletEnabled val="1"/>
        </dgm:presLayoutVars>
      </dgm:prSet>
      <dgm:spPr/>
      <dgm:t>
        <a:bodyPr/>
        <a:lstStyle/>
        <a:p>
          <a:endParaRPr lang="en-GB"/>
        </a:p>
      </dgm:t>
    </dgm:pt>
    <dgm:pt modelId="{DB18115F-338F-4E33-82B2-C25F2DFB501C}" type="pres">
      <dgm:prSet presAssocID="{D9D5B419-1F0B-42AD-A9FF-9D480676FEB9}" presName="parTxOnlySpace" presStyleCnt="0"/>
      <dgm:spPr/>
    </dgm:pt>
    <dgm:pt modelId="{7758164D-82A1-4B95-8B11-B5D0BD8206D5}" type="pres">
      <dgm:prSet presAssocID="{D9A3201A-3DCF-4F2E-B0EE-F0DA9DCD0799}" presName="parTxOnly" presStyleLbl="node1" presStyleIdx="4" presStyleCnt="5">
        <dgm:presLayoutVars>
          <dgm:chMax val="0"/>
          <dgm:chPref val="0"/>
          <dgm:bulletEnabled val="1"/>
        </dgm:presLayoutVars>
      </dgm:prSet>
      <dgm:spPr/>
      <dgm:t>
        <a:bodyPr/>
        <a:lstStyle/>
        <a:p>
          <a:endParaRPr lang="en-GB"/>
        </a:p>
      </dgm:t>
    </dgm:pt>
  </dgm:ptLst>
  <dgm:cxnLst>
    <dgm:cxn modelId="{CD93FBA4-D11A-4EB5-BF2D-94AC57BBF14E}" type="presOf" srcId="{A3486121-1A32-4AB1-8CA9-FD66FC099160}" destId="{71E11694-0FEF-4DE4-8203-4E071868B113}" srcOrd="0" destOrd="0" presId="urn:microsoft.com/office/officeart/2005/8/layout/chevron1"/>
    <dgm:cxn modelId="{A4DB2C76-214A-4B27-BC28-C57B91C30FE8}" type="presOf" srcId="{D9A3201A-3DCF-4F2E-B0EE-F0DA9DCD0799}" destId="{7758164D-82A1-4B95-8B11-B5D0BD8206D5}" srcOrd="0" destOrd="0" presId="urn:microsoft.com/office/officeart/2005/8/layout/chevron1"/>
    <dgm:cxn modelId="{9EB4C665-40DC-4CE3-8EC6-A84FF7C6348F}" srcId="{DEC5ECFF-56D2-419D-86F5-933CF10A3887}" destId="{CCEF7DB0-DC0D-4623-879B-C3B3C6CC11E7}" srcOrd="3" destOrd="0" parTransId="{9AAC5681-1A71-43A1-AF58-CD28D9588688}" sibTransId="{D9D5B419-1F0B-42AD-A9FF-9D480676FEB9}"/>
    <dgm:cxn modelId="{BD47D459-2035-46CA-A10C-43EA727E78D1}" srcId="{DEC5ECFF-56D2-419D-86F5-933CF10A3887}" destId="{15952DDD-C1DA-4956-A584-3DE3549BFEC3}" srcOrd="0" destOrd="0" parTransId="{BAFBD083-53F9-4AF1-BE42-436657ECF3B4}" sibTransId="{38A51D98-F915-40A3-92F2-82C792922779}"/>
    <dgm:cxn modelId="{09D700B0-22F9-48FA-88F5-06F021FEFCDD}" srcId="{DEC5ECFF-56D2-419D-86F5-933CF10A3887}" destId="{D9A3201A-3DCF-4F2E-B0EE-F0DA9DCD0799}" srcOrd="4" destOrd="0" parTransId="{264417FC-C540-480D-946C-8019ADB4FB41}" sibTransId="{42A9CE19-7AB4-46AB-B7A6-6764A147FBA3}"/>
    <dgm:cxn modelId="{2A3258D1-6BC2-4E5C-985B-3AAB33AA09C4}" type="presOf" srcId="{455DFCAB-84EF-4EF4-B6B8-388A59AF05D7}" destId="{2106A2D0-230A-43D8-B71D-D64F4B534F34}" srcOrd="0" destOrd="0" presId="urn:microsoft.com/office/officeart/2005/8/layout/chevron1"/>
    <dgm:cxn modelId="{E9B36373-9F5D-4006-975D-E574E3F6963C}" type="presOf" srcId="{CCEF7DB0-DC0D-4623-879B-C3B3C6CC11E7}" destId="{0FE825A3-900D-43A1-8237-D674692B3E20}" srcOrd="0" destOrd="0" presId="urn:microsoft.com/office/officeart/2005/8/layout/chevron1"/>
    <dgm:cxn modelId="{103D600B-941A-4DEC-859C-103315CD262B}" type="presOf" srcId="{DEC5ECFF-56D2-419D-86F5-933CF10A3887}" destId="{5B5B839B-FB41-4979-8C25-024F835F7CE3}" srcOrd="0" destOrd="0" presId="urn:microsoft.com/office/officeart/2005/8/layout/chevron1"/>
    <dgm:cxn modelId="{1414E1D0-E362-4D30-BDCA-35A14643D258}" srcId="{DEC5ECFF-56D2-419D-86F5-933CF10A3887}" destId="{A3486121-1A32-4AB1-8CA9-FD66FC099160}" srcOrd="1" destOrd="0" parTransId="{CE721426-4799-40CF-BF77-706622F61396}" sibTransId="{770BE5A6-918D-46D2-8188-60C07DD11A88}"/>
    <dgm:cxn modelId="{F50E79B6-9156-408D-9307-8CBF87E7AF01}" srcId="{DEC5ECFF-56D2-419D-86F5-933CF10A3887}" destId="{455DFCAB-84EF-4EF4-B6B8-388A59AF05D7}" srcOrd="2" destOrd="0" parTransId="{8218EB02-BAC9-4C48-A8A0-4BE4B978AD4A}" sibTransId="{8C710E75-F319-41C7-B02B-C23C63363E94}"/>
    <dgm:cxn modelId="{2184E6C3-3CB3-4E80-94F5-5F42E39B0E9C}" type="presOf" srcId="{15952DDD-C1DA-4956-A584-3DE3549BFEC3}" destId="{6B1647E4-CF8B-49D3-8A13-E7AB23304DDD}" srcOrd="0" destOrd="0" presId="urn:microsoft.com/office/officeart/2005/8/layout/chevron1"/>
    <dgm:cxn modelId="{2BE78028-2F00-4736-9492-7F1678182655}" type="presParOf" srcId="{5B5B839B-FB41-4979-8C25-024F835F7CE3}" destId="{6B1647E4-CF8B-49D3-8A13-E7AB23304DDD}" srcOrd="0" destOrd="0" presId="urn:microsoft.com/office/officeart/2005/8/layout/chevron1"/>
    <dgm:cxn modelId="{3DF8F943-370E-41DE-9A1A-92901A04511A}" type="presParOf" srcId="{5B5B839B-FB41-4979-8C25-024F835F7CE3}" destId="{3F2CC282-FDE8-4261-8869-E3CC2121E86D}" srcOrd="1" destOrd="0" presId="urn:microsoft.com/office/officeart/2005/8/layout/chevron1"/>
    <dgm:cxn modelId="{9AB40854-15F4-4585-B549-039077CA720D}" type="presParOf" srcId="{5B5B839B-FB41-4979-8C25-024F835F7CE3}" destId="{71E11694-0FEF-4DE4-8203-4E071868B113}" srcOrd="2" destOrd="0" presId="urn:microsoft.com/office/officeart/2005/8/layout/chevron1"/>
    <dgm:cxn modelId="{D6872D22-9989-4809-8BD4-21345B6AD532}" type="presParOf" srcId="{5B5B839B-FB41-4979-8C25-024F835F7CE3}" destId="{BD25EB95-9E84-4EA7-9554-50FDB21FE339}" srcOrd="3" destOrd="0" presId="urn:microsoft.com/office/officeart/2005/8/layout/chevron1"/>
    <dgm:cxn modelId="{2CC09DB8-A9FB-4BF7-837A-22A91B5F6C62}" type="presParOf" srcId="{5B5B839B-FB41-4979-8C25-024F835F7CE3}" destId="{2106A2D0-230A-43D8-B71D-D64F4B534F34}" srcOrd="4" destOrd="0" presId="urn:microsoft.com/office/officeart/2005/8/layout/chevron1"/>
    <dgm:cxn modelId="{501E40E6-2E25-4484-9C77-0A4B1F174CE1}" type="presParOf" srcId="{5B5B839B-FB41-4979-8C25-024F835F7CE3}" destId="{8FD14146-BD31-4C07-8F70-1D146B3D7EA4}" srcOrd="5" destOrd="0" presId="urn:microsoft.com/office/officeart/2005/8/layout/chevron1"/>
    <dgm:cxn modelId="{55B674A2-BED1-439B-8F73-EB7A2BF28D7B}" type="presParOf" srcId="{5B5B839B-FB41-4979-8C25-024F835F7CE3}" destId="{0FE825A3-900D-43A1-8237-D674692B3E20}" srcOrd="6" destOrd="0" presId="urn:microsoft.com/office/officeart/2005/8/layout/chevron1"/>
    <dgm:cxn modelId="{77B32A6A-E0EC-4BE4-8064-30303E28A7A6}" type="presParOf" srcId="{5B5B839B-FB41-4979-8C25-024F835F7CE3}" destId="{DB18115F-338F-4E33-82B2-C25F2DFB501C}" srcOrd="7" destOrd="0" presId="urn:microsoft.com/office/officeart/2005/8/layout/chevron1"/>
    <dgm:cxn modelId="{9E6EC280-D06A-4AF8-8DB9-4BB67762B1CE}" type="presParOf" srcId="{5B5B839B-FB41-4979-8C25-024F835F7CE3}" destId="{7758164D-82A1-4B95-8B11-B5D0BD8206D5}" srcOrd="8" destOrd="0" presId="urn:microsoft.com/office/officeart/2005/8/layout/chevron1"/>
  </dgm:cxnLst>
  <dgm:bg/>
  <dgm:whole/>
</dgm:dataModel>
</file>

<file path=ppt/diagrams/data7.xml><?xml version="1.0" encoding="utf-8"?>
<dgm:dataModel xmlns:dgm="http://schemas.openxmlformats.org/drawingml/2006/diagram" xmlns:a="http://schemas.openxmlformats.org/drawingml/2006/main">
  <dgm:ptLst>
    <dgm:pt modelId="{5F7C076D-095B-443F-B01E-418C967B7138}" type="doc">
      <dgm:prSet loTypeId="urn:microsoft.com/office/officeart/2005/8/layout/vList2" loCatId="list" qsTypeId="urn:microsoft.com/office/officeart/2005/8/quickstyle/simple5" qsCatId="simple" csTypeId="urn:microsoft.com/office/officeart/2005/8/colors/colorful1" csCatId="colorful" phldr="1"/>
      <dgm:spPr/>
      <dgm:t>
        <a:bodyPr/>
        <a:lstStyle/>
        <a:p>
          <a:endParaRPr lang="en-GB"/>
        </a:p>
      </dgm:t>
    </dgm:pt>
    <dgm:pt modelId="{1CE1752A-BE92-47BB-B038-FB52CE6E2423}">
      <dgm:prSet phldrT="[Text]"/>
      <dgm:spPr/>
      <dgm:t>
        <a:bodyPr/>
        <a:lstStyle/>
        <a:p>
          <a:pPr algn="ctr"/>
          <a:r>
            <a:rPr lang="en-GB" dirty="0" smtClean="0"/>
            <a:t>Online Only</a:t>
          </a:r>
          <a:endParaRPr lang="en-GB" dirty="0"/>
        </a:p>
      </dgm:t>
    </dgm:pt>
    <dgm:pt modelId="{6BD684FA-7B14-4DA8-A519-80C77D7E4C7C}" type="parTrans" cxnId="{FDB51C5F-AF7F-45AB-BBA8-6627788E961E}">
      <dgm:prSet/>
      <dgm:spPr/>
      <dgm:t>
        <a:bodyPr/>
        <a:lstStyle/>
        <a:p>
          <a:pPr algn="ctr"/>
          <a:endParaRPr lang="en-GB"/>
        </a:p>
      </dgm:t>
    </dgm:pt>
    <dgm:pt modelId="{2DE34345-CB2B-4292-BC0D-E7A71FEE3633}" type="sibTrans" cxnId="{FDB51C5F-AF7F-45AB-BBA8-6627788E961E}">
      <dgm:prSet/>
      <dgm:spPr/>
      <dgm:t>
        <a:bodyPr/>
        <a:lstStyle/>
        <a:p>
          <a:pPr algn="ctr"/>
          <a:endParaRPr lang="en-GB"/>
        </a:p>
      </dgm:t>
    </dgm:pt>
    <dgm:pt modelId="{4C673B6D-93A4-4223-A450-B3B3F0A5DABE}">
      <dgm:prSet phldrT="[Text]"/>
      <dgm:spPr/>
      <dgm:t>
        <a:bodyPr/>
        <a:lstStyle/>
        <a:p>
          <a:pPr algn="ctr"/>
          <a:r>
            <a:rPr lang="en-GB" dirty="0" smtClean="0"/>
            <a:t>Simple Deployment</a:t>
          </a:r>
          <a:endParaRPr lang="en-GB" dirty="0"/>
        </a:p>
      </dgm:t>
    </dgm:pt>
    <dgm:pt modelId="{B1F18F45-CE8B-4F4F-9186-9F04B8F96973}" type="parTrans" cxnId="{086137C3-5F70-45B5-9B53-D5C16F5956A0}">
      <dgm:prSet/>
      <dgm:spPr/>
      <dgm:t>
        <a:bodyPr/>
        <a:lstStyle/>
        <a:p>
          <a:pPr algn="ctr"/>
          <a:endParaRPr lang="en-GB"/>
        </a:p>
      </dgm:t>
    </dgm:pt>
    <dgm:pt modelId="{F0AF1350-C750-4158-B850-DDD30047E91C}" type="sibTrans" cxnId="{086137C3-5F70-45B5-9B53-D5C16F5956A0}">
      <dgm:prSet/>
      <dgm:spPr/>
      <dgm:t>
        <a:bodyPr/>
        <a:lstStyle/>
        <a:p>
          <a:pPr algn="ctr"/>
          <a:endParaRPr lang="en-GB"/>
        </a:p>
      </dgm:t>
    </dgm:pt>
    <dgm:pt modelId="{AA54C3C2-407B-4BEB-9130-B20E9A5B6553}">
      <dgm:prSet phldrT="[Text]"/>
      <dgm:spPr/>
      <dgm:t>
        <a:bodyPr/>
        <a:lstStyle/>
        <a:p>
          <a:pPr algn="ctr"/>
          <a:r>
            <a:rPr lang="en-GB" dirty="0" smtClean="0"/>
            <a:t>Tight, “Fixed” Sandbox</a:t>
          </a:r>
          <a:endParaRPr lang="en-GB" dirty="0"/>
        </a:p>
      </dgm:t>
    </dgm:pt>
    <dgm:pt modelId="{CEB9CF2D-F075-4C9D-B048-A75E468A95FE}" type="parTrans" cxnId="{7F2645CC-E915-4136-BCF2-6757F48A7D98}">
      <dgm:prSet/>
      <dgm:spPr/>
      <dgm:t>
        <a:bodyPr/>
        <a:lstStyle/>
        <a:p>
          <a:pPr algn="ctr"/>
          <a:endParaRPr lang="en-GB"/>
        </a:p>
      </dgm:t>
    </dgm:pt>
    <dgm:pt modelId="{0B25BCF1-295F-43F3-B9A8-4E72BC1EDEC9}" type="sibTrans" cxnId="{7F2645CC-E915-4136-BCF2-6757F48A7D98}">
      <dgm:prSet/>
      <dgm:spPr/>
      <dgm:t>
        <a:bodyPr/>
        <a:lstStyle/>
        <a:p>
          <a:pPr algn="ctr"/>
          <a:endParaRPr lang="en-GB"/>
        </a:p>
      </dgm:t>
    </dgm:pt>
    <dgm:pt modelId="{C7E79ACA-F357-4899-9E58-CBC12708C650}">
      <dgm:prSet phldrT="[Text]"/>
      <dgm:spPr/>
      <dgm:t>
        <a:bodyPr/>
        <a:lstStyle/>
        <a:p>
          <a:pPr algn="ctr"/>
          <a:r>
            <a:rPr lang="en-GB" dirty="0" smtClean="0"/>
            <a:t>Automatic Updates</a:t>
          </a:r>
          <a:endParaRPr lang="en-GB" dirty="0"/>
        </a:p>
      </dgm:t>
    </dgm:pt>
    <dgm:pt modelId="{0F630799-9B70-48F5-BC46-321F4A21CA16}" type="parTrans" cxnId="{E2407550-D3E7-4F26-BFFC-32A1CD0F9328}">
      <dgm:prSet/>
      <dgm:spPr/>
      <dgm:t>
        <a:bodyPr/>
        <a:lstStyle/>
        <a:p>
          <a:pPr algn="ctr"/>
          <a:endParaRPr lang="en-GB"/>
        </a:p>
      </dgm:t>
    </dgm:pt>
    <dgm:pt modelId="{9EF68CE0-0E36-4248-9637-B38BBB31076E}" type="sibTrans" cxnId="{E2407550-D3E7-4F26-BFFC-32A1CD0F9328}">
      <dgm:prSet/>
      <dgm:spPr/>
      <dgm:t>
        <a:bodyPr/>
        <a:lstStyle/>
        <a:p>
          <a:pPr algn="ctr"/>
          <a:endParaRPr lang="en-GB"/>
        </a:p>
      </dgm:t>
    </dgm:pt>
    <dgm:pt modelId="{9057F8A3-9923-44C0-8921-A878AA0485C0}" type="pres">
      <dgm:prSet presAssocID="{5F7C076D-095B-443F-B01E-418C967B7138}" presName="linear" presStyleCnt="0">
        <dgm:presLayoutVars>
          <dgm:animLvl val="lvl"/>
          <dgm:resizeHandles val="exact"/>
        </dgm:presLayoutVars>
      </dgm:prSet>
      <dgm:spPr/>
      <dgm:t>
        <a:bodyPr/>
        <a:lstStyle/>
        <a:p>
          <a:endParaRPr lang="en-GB"/>
        </a:p>
      </dgm:t>
    </dgm:pt>
    <dgm:pt modelId="{0D866960-1AB5-43B7-B6F2-2DEE901A44F5}" type="pres">
      <dgm:prSet presAssocID="{1CE1752A-BE92-47BB-B038-FB52CE6E2423}" presName="parentText" presStyleLbl="node1" presStyleIdx="0" presStyleCnt="4">
        <dgm:presLayoutVars>
          <dgm:chMax val="0"/>
          <dgm:bulletEnabled val="1"/>
        </dgm:presLayoutVars>
      </dgm:prSet>
      <dgm:spPr/>
      <dgm:t>
        <a:bodyPr/>
        <a:lstStyle/>
        <a:p>
          <a:endParaRPr lang="en-GB"/>
        </a:p>
      </dgm:t>
    </dgm:pt>
    <dgm:pt modelId="{7554988A-0739-4F73-8897-DF000F49ACAE}" type="pres">
      <dgm:prSet presAssocID="{2DE34345-CB2B-4292-BC0D-E7A71FEE3633}" presName="spacer" presStyleCnt="0"/>
      <dgm:spPr/>
    </dgm:pt>
    <dgm:pt modelId="{ADE81DAC-1E72-4D78-8DE0-F7B1C010A734}" type="pres">
      <dgm:prSet presAssocID="{4C673B6D-93A4-4223-A450-B3B3F0A5DABE}" presName="parentText" presStyleLbl="node1" presStyleIdx="1" presStyleCnt="4">
        <dgm:presLayoutVars>
          <dgm:chMax val="0"/>
          <dgm:bulletEnabled val="1"/>
        </dgm:presLayoutVars>
      </dgm:prSet>
      <dgm:spPr/>
      <dgm:t>
        <a:bodyPr/>
        <a:lstStyle/>
        <a:p>
          <a:endParaRPr lang="en-GB"/>
        </a:p>
      </dgm:t>
    </dgm:pt>
    <dgm:pt modelId="{827C9DF0-8C6C-44E5-8362-82735513BF5B}" type="pres">
      <dgm:prSet presAssocID="{F0AF1350-C750-4158-B850-DDD30047E91C}" presName="spacer" presStyleCnt="0"/>
      <dgm:spPr/>
    </dgm:pt>
    <dgm:pt modelId="{886E6166-20F0-4518-8264-F221BA623791}" type="pres">
      <dgm:prSet presAssocID="{C7E79ACA-F357-4899-9E58-CBC12708C650}" presName="parentText" presStyleLbl="node1" presStyleIdx="2" presStyleCnt="4">
        <dgm:presLayoutVars>
          <dgm:chMax val="0"/>
          <dgm:bulletEnabled val="1"/>
        </dgm:presLayoutVars>
      </dgm:prSet>
      <dgm:spPr/>
      <dgm:t>
        <a:bodyPr/>
        <a:lstStyle/>
        <a:p>
          <a:endParaRPr lang="en-GB"/>
        </a:p>
      </dgm:t>
    </dgm:pt>
    <dgm:pt modelId="{D9B4FEE5-CEEC-4DB8-8198-B7611DE7507E}" type="pres">
      <dgm:prSet presAssocID="{9EF68CE0-0E36-4248-9637-B38BBB31076E}" presName="spacer" presStyleCnt="0"/>
      <dgm:spPr/>
    </dgm:pt>
    <dgm:pt modelId="{B51D4E31-4504-4DF1-93D3-07F50B729CA0}" type="pres">
      <dgm:prSet presAssocID="{AA54C3C2-407B-4BEB-9130-B20E9A5B6553}" presName="parentText" presStyleLbl="node1" presStyleIdx="3" presStyleCnt="4">
        <dgm:presLayoutVars>
          <dgm:chMax val="0"/>
          <dgm:bulletEnabled val="1"/>
        </dgm:presLayoutVars>
      </dgm:prSet>
      <dgm:spPr/>
      <dgm:t>
        <a:bodyPr/>
        <a:lstStyle/>
        <a:p>
          <a:endParaRPr lang="en-GB"/>
        </a:p>
      </dgm:t>
    </dgm:pt>
  </dgm:ptLst>
  <dgm:cxnLst>
    <dgm:cxn modelId="{086137C3-5F70-45B5-9B53-D5C16F5956A0}" srcId="{5F7C076D-095B-443F-B01E-418C967B7138}" destId="{4C673B6D-93A4-4223-A450-B3B3F0A5DABE}" srcOrd="1" destOrd="0" parTransId="{B1F18F45-CE8B-4F4F-9186-9F04B8F96973}" sibTransId="{F0AF1350-C750-4158-B850-DDD30047E91C}"/>
    <dgm:cxn modelId="{BD7E53D0-4845-4E4C-9E8D-524F531FC2BA}" type="presOf" srcId="{C7E79ACA-F357-4899-9E58-CBC12708C650}" destId="{886E6166-20F0-4518-8264-F221BA623791}" srcOrd="0" destOrd="0" presId="urn:microsoft.com/office/officeart/2005/8/layout/vList2"/>
    <dgm:cxn modelId="{68D1E1CB-62D4-4A83-801B-0BBB00A05409}" type="presOf" srcId="{4C673B6D-93A4-4223-A450-B3B3F0A5DABE}" destId="{ADE81DAC-1E72-4D78-8DE0-F7B1C010A734}" srcOrd="0" destOrd="0" presId="urn:microsoft.com/office/officeart/2005/8/layout/vList2"/>
    <dgm:cxn modelId="{E2407550-D3E7-4F26-BFFC-32A1CD0F9328}" srcId="{5F7C076D-095B-443F-B01E-418C967B7138}" destId="{C7E79ACA-F357-4899-9E58-CBC12708C650}" srcOrd="2" destOrd="0" parTransId="{0F630799-9B70-48F5-BC46-321F4A21CA16}" sibTransId="{9EF68CE0-0E36-4248-9637-B38BBB31076E}"/>
    <dgm:cxn modelId="{905336FC-1CB4-430F-B07D-C2335D67B476}" type="presOf" srcId="{AA54C3C2-407B-4BEB-9130-B20E9A5B6553}" destId="{B51D4E31-4504-4DF1-93D3-07F50B729CA0}" srcOrd="0" destOrd="0" presId="urn:microsoft.com/office/officeart/2005/8/layout/vList2"/>
    <dgm:cxn modelId="{FFB3ECAA-498B-4C8F-8378-7E60CE21D799}" type="presOf" srcId="{1CE1752A-BE92-47BB-B038-FB52CE6E2423}" destId="{0D866960-1AB5-43B7-B6F2-2DEE901A44F5}" srcOrd="0" destOrd="0" presId="urn:microsoft.com/office/officeart/2005/8/layout/vList2"/>
    <dgm:cxn modelId="{FDB51C5F-AF7F-45AB-BBA8-6627788E961E}" srcId="{5F7C076D-095B-443F-B01E-418C967B7138}" destId="{1CE1752A-BE92-47BB-B038-FB52CE6E2423}" srcOrd="0" destOrd="0" parTransId="{6BD684FA-7B14-4DA8-A519-80C77D7E4C7C}" sibTransId="{2DE34345-CB2B-4292-BC0D-E7A71FEE3633}"/>
    <dgm:cxn modelId="{0CED1F43-03C2-46B9-8B25-81310E6347AC}" type="presOf" srcId="{5F7C076D-095B-443F-B01E-418C967B7138}" destId="{9057F8A3-9923-44C0-8921-A878AA0485C0}" srcOrd="0" destOrd="0" presId="urn:microsoft.com/office/officeart/2005/8/layout/vList2"/>
    <dgm:cxn modelId="{7F2645CC-E915-4136-BCF2-6757F48A7D98}" srcId="{5F7C076D-095B-443F-B01E-418C967B7138}" destId="{AA54C3C2-407B-4BEB-9130-B20E9A5B6553}" srcOrd="3" destOrd="0" parTransId="{CEB9CF2D-F075-4C9D-B048-A75E468A95FE}" sibTransId="{0B25BCF1-295F-43F3-B9A8-4E72BC1EDEC9}"/>
    <dgm:cxn modelId="{DD904D96-B5A6-4636-B583-BB7BD41F6358}" type="presParOf" srcId="{9057F8A3-9923-44C0-8921-A878AA0485C0}" destId="{0D866960-1AB5-43B7-B6F2-2DEE901A44F5}" srcOrd="0" destOrd="0" presId="urn:microsoft.com/office/officeart/2005/8/layout/vList2"/>
    <dgm:cxn modelId="{AE4BDEE5-3CC9-4BED-A054-32A1778300D3}" type="presParOf" srcId="{9057F8A3-9923-44C0-8921-A878AA0485C0}" destId="{7554988A-0739-4F73-8897-DF000F49ACAE}" srcOrd="1" destOrd="0" presId="urn:microsoft.com/office/officeart/2005/8/layout/vList2"/>
    <dgm:cxn modelId="{9EE21022-A26E-488B-AC0A-EC9D9D13D5E8}" type="presParOf" srcId="{9057F8A3-9923-44C0-8921-A878AA0485C0}" destId="{ADE81DAC-1E72-4D78-8DE0-F7B1C010A734}" srcOrd="2" destOrd="0" presId="urn:microsoft.com/office/officeart/2005/8/layout/vList2"/>
    <dgm:cxn modelId="{29E07C8B-38DF-4B5B-9DB1-B6517108B7F6}" type="presParOf" srcId="{9057F8A3-9923-44C0-8921-A878AA0485C0}" destId="{827C9DF0-8C6C-44E5-8362-82735513BF5B}" srcOrd="3" destOrd="0" presId="urn:microsoft.com/office/officeart/2005/8/layout/vList2"/>
    <dgm:cxn modelId="{B6EE3A1E-3F22-4FCE-8606-39F0AB4C6E58}" type="presParOf" srcId="{9057F8A3-9923-44C0-8921-A878AA0485C0}" destId="{886E6166-20F0-4518-8264-F221BA623791}" srcOrd="4" destOrd="0" presId="urn:microsoft.com/office/officeart/2005/8/layout/vList2"/>
    <dgm:cxn modelId="{42989420-A48E-42E2-AA13-318BD1AC228E}" type="presParOf" srcId="{9057F8A3-9923-44C0-8921-A878AA0485C0}" destId="{D9B4FEE5-CEEC-4DB8-8198-B7611DE7507E}" srcOrd="5" destOrd="0" presId="urn:microsoft.com/office/officeart/2005/8/layout/vList2"/>
    <dgm:cxn modelId="{F6A412F9-3410-47C1-87A3-F72F7F38ED8A}" type="presParOf" srcId="{9057F8A3-9923-44C0-8921-A878AA0485C0}" destId="{B51D4E31-4504-4DF1-93D3-07F50B729CA0}" srcOrd="6" destOrd="0" presId="urn:microsoft.com/office/officeart/2005/8/layout/vList2"/>
  </dgm:cxnLst>
  <dgm:bg/>
  <dgm:whole/>
</dgm:dataModel>
</file>

<file path=ppt/diagrams/data8.xml><?xml version="1.0" encoding="utf-8"?>
<dgm:dataModel xmlns:dgm="http://schemas.openxmlformats.org/drawingml/2006/diagram" xmlns:a="http://schemas.openxmlformats.org/drawingml/2006/main">
  <dgm:ptLst>
    <dgm:pt modelId="{5F7C076D-095B-443F-B01E-418C967B7138}" type="doc">
      <dgm:prSet loTypeId="urn:microsoft.com/office/officeart/2005/8/layout/vList2" loCatId="list" qsTypeId="urn:microsoft.com/office/officeart/2005/8/quickstyle/simple5" qsCatId="simple" csTypeId="urn:microsoft.com/office/officeart/2005/8/colors/colorful1" csCatId="colorful" phldr="1"/>
      <dgm:spPr/>
      <dgm:t>
        <a:bodyPr/>
        <a:lstStyle/>
        <a:p>
          <a:endParaRPr lang="en-GB"/>
        </a:p>
      </dgm:t>
    </dgm:pt>
    <dgm:pt modelId="{1CE1752A-BE92-47BB-B038-FB52CE6E2423}">
      <dgm:prSet phldrT="[Text]"/>
      <dgm:spPr/>
      <dgm:t>
        <a:bodyPr/>
        <a:lstStyle/>
        <a:p>
          <a:pPr algn="ctr"/>
          <a:r>
            <a:rPr lang="en-GB" dirty="0" smtClean="0"/>
            <a:t>Offline/Online</a:t>
          </a:r>
          <a:endParaRPr lang="en-GB" dirty="0"/>
        </a:p>
      </dgm:t>
    </dgm:pt>
    <dgm:pt modelId="{6BD684FA-7B14-4DA8-A519-80C77D7E4C7C}" type="parTrans" cxnId="{FDB51C5F-AF7F-45AB-BBA8-6627788E961E}">
      <dgm:prSet/>
      <dgm:spPr/>
      <dgm:t>
        <a:bodyPr/>
        <a:lstStyle/>
        <a:p>
          <a:pPr algn="ctr"/>
          <a:endParaRPr lang="en-GB"/>
        </a:p>
      </dgm:t>
    </dgm:pt>
    <dgm:pt modelId="{2DE34345-CB2B-4292-BC0D-E7A71FEE3633}" type="sibTrans" cxnId="{FDB51C5F-AF7F-45AB-BBA8-6627788E961E}">
      <dgm:prSet/>
      <dgm:spPr/>
      <dgm:t>
        <a:bodyPr/>
        <a:lstStyle/>
        <a:p>
          <a:pPr algn="ctr"/>
          <a:endParaRPr lang="en-GB"/>
        </a:p>
      </dgm:t>
    </dgm:pt>
    <dgm:pt modelId="{4C673B6D-93A4-4223-A450-B3B3F0A5DABE}">
      <dgm:prSet phldrT="[Text]"/>
      <dgm:spPr/>
      <dgm:t>
        <a:bodyPr/>
        <a:lstStyle/>
        <a:p>
          <a:pPr algn="ctr"/>
          <a:r>
            <a:rPr lang="en-GB" dirty="0" smtClean="0"/>
            <a:t>“Flexible” Deployment </a:t>
          </a:r>
          <a:endParaRPr lang="en-GB" dirty="0"/>
        </a:p>
      </dgm:t>
    </dgm:pt>
    <dgm:pt modelId="{B1F18F45-CE8B-4F4F-9186-9F04B8F96973}" type="parTrans" cxnId="{086137C3-5F70-45B5-9B53-D5C16F5956A0}">
      <dgm:prSet/>
      <dgm:spPr/>
      <dgm:t>
        <a:bodyPr/>
        <a:lstStyle/>
        <a:p>
          <a:pPr algn="ctr"/>
          <a:endParaRPr lang="en-GB"/>
        </a:p>
      </dgm:t>
    </dgm:pt>
    <dgm:pt modelId="{F0AF1350-C750-4158-B850-DDD30047E91C}" type="sibTrans" cxnId="{086137C3-5F70-45B5-9B53-D5C16F5956A0}">
      <dgm:prSet/>
      <dgm:spPr/>
      <dgm:t>
        <a:bodyPr/>
        <a:lstStyle/>
        <a:p>
          <a:pPr algn="ctr"/>
          <a:endParaRPr lang="en-GB"/>
        </a:p>
      </dgm:t>
    </dgm:pt>
    <dgm:pt modelId="{AA54C3C2-407B-4BEB-9130-B20E9A5B6553}">
      <dgm:prSet phldrT="[Text]"/>
      <dgm:spPr/>
      <dgm:t>
        <a:bodyPr/>
        <a:lstStyle/>
        <a:p>
          <a:pPr algn="ctr"/>
          <a:r>
            <a:rPr lang="en-GB" dirty="0" smtClean="0"/>
            <a:t>“Flexible” Sandbox</a:t>
          </a:r>
          <a:endParaRPr lang="en-GB" dirty="0"/>
        </a:p>
      </dgm:t>
    </dgm:pt>
    <dgm:pt modelId="{CEB9CF2D-F075-4C9D-B048-A75E468A95FE}" type="parTrans" cxnId="{7F2645CC-E915-4136-BCF2-6757F48A7D98}">
      <dgm:prSet/>
      <dgm:spPr/>
      <dgm:t>
        <a:bodyPr/>
        <a:lstStyle/>
        <a:p>
          <a:pPr algn="ctr"/>
          <a:endParaRPr lang="en-GB"/>
        </a:p>
      </dgm:t>
    </dgm:pt>
    <dgm:pt modelId="{0B25BCF1-295F-43F3-B9A8-4E72BC1EDEC9}" type="sibTrans" cxnId="{7F2645CC-E915-4136-BCF2-6757F48A7D98}">
      <dgm:prSet/>
      <dgm:spPr/>
      <dgm:t>
        <a:bodyPr/>
        <a:lstStyle/>
        <a:p>
          <a:pPr algn="ctr"/>
          <a:endParaRPr lang="en-GB"/>
        </a:p>
      </dgm:t>
    </dgm:pt>
    <dgm:pt modelId="{C7E79ACA-F357-4899-9E58-CBC12708C650}">
      <dgm:prSet phldrT="[Text]"/>
      <dgm:spPr/>
      <dgm:t>
        <a:bodyPr/>
        <a:lstStyle/>
        <a:p>
          <a:pPr algn="ctr"/>
          <a:r>
            <a:rPr lang="en-GB" dirty="0" smtClean="0"/>
            <a:t>Updating Framework</a:t>
          </a:r>
          <a:endParaRPr lang="en-GB" dirty="0"/>
        </a:p>
      </dgm:t>
    </dgm:pt>
    <dgm:pt modelId="{0F630799-9B70-48F5-BC46-321F4A21CA16}" type="parTrans" cxnId="{E2407550-D3E7-4F26-BFFC-32A1CD0F9328}">
      <dgm:prSet/>
      <dgm:spPr/>
      <dgm:t>
        <a:bodyPr/>
        <a:lstStyle/>
        <a:p>
          <a:pPr algn="ctr"/>
          <a:endParaRPr lang="en-GB"/>
        </a:p>
      </dgm:t>
    </dgm:pt>
    <dgm:pt modelId="{9EF68CE0-0E36-4248-9637-B38BBB31076E}" type="sibTrans" cxnId="{E2407550-D3E7-4F26-BFFC-32A1CD0F9328}">
      <dgm:prSet/>
      <dgm:spPr/>
      <dgm:t>
        <a:bodyPr/>
        <a:lstStyle/>
        <a:p>
          <a:pPr algn="ctr"/>
          <a:endParaRPr lang="en-GB"/>
        </a:p>
      </dgm:t>
    </dgm:pt>
    <dgm:pt modelId="{9057F8A3-9923-44C0-8921-A878AA0485C0}" type="pres">
      <dgm:prSet presAssocID="{5F7C076D-095B-443F-B01E-418C967B7138}" presName="linear" presStyleCnt="0">
        <dgm:presLayoutVars>
          <dgm:animLvl val="lvl"/>
          <dgm:resizeHandles val="exact"/>
        </dgm:presLayoutVars>
      </dgm:prSet>
      <dgm:spPr/>
      <dgm:t>
        <a:bodyPr/>
        <a:lstStyle/>
        <a:p>
          <a:endParaRPr lang="en-GB"/>
        </a:p>
      </dgm:t>
    </dgm:pt>
    <dgm:pt modelId="{0D866960-1AB5-43B7-B6F2-2DEE901A44F5}" type="pres">
      <dgm:prSet presAssocID="{1CE1752A-BE92-47BB-B038-FB52CE6E2423}" presName="parentText" presStyleLbl="node1" presStyleIdx="0" presStyleCnt="4">
        <dgm:presLayoutVars>
          <dgm:chMax val="0"/>
          <dgm:bulletEnabled val="1"/>
        </dgm:presLayoutVars>
      </dgm:prSet>
      <dgm:spPr/>
      <dgm:t>
        <a:bodyPr/>
        <a:lstStyle/>
        <a:p>
          <a:endParaRPr lang="en-GB"/>
        </a:p>
      </dgm:t>
    </dgm:pt>
    <dgm:pt modelId="{7554988A-0739-4F73-8897-DF000F49ACAE}" type="pres">
      <dgm:prSet presAssocID="{2DE34345-CB2B-4292-BC0D-E7A71FEE3633}" presName="spacer" presStyleCnt="0"/>
      <dgm:spPr/>
    </dgm:pt>
    <dgm:pt modelId="{ADE81DAC-1E72-4D78-8DE0-F7B1C010A734}" type="pres">
      <dgm:prSet presAssocID="{4C673B6D-93A4-4223-A450-B3B3F0A5DABE}" presName="parentText" presStyleLbl="node1" presStyleIdx="1" presStyleCnt="4">
        <dgm:presLayoutVars>
          <dgm:chMax val="0"/>
          <dgm:bulletEnabled val="1"/>
        </dgm:presLayoutVars>
      </dgm:prSet>
      <dgm:spPr/>
      <dgm:t>
        <a:bodyPr/>
        <a:lstStyle/>
        <a:p>
          <a:endParaRPr lang="en-GB"/>
        </a:p>
      </dgm:t>
    </dgm:pt>
    <dgm:pt modelId="{827C9DF0-8C6C-44E5-8362-82735513BF5B}" type="pres">
      <dgm:prSet presAssocID="{F0AF1350-C750-4158-B850-DDD30047E91C}" presName="spacer" presStyleCnt="0"/>
      <dgm:spPr/>
    </dgm:pt>
    <dgm:pt modelId="{886E6166-20F0-4518-8264-F221BA623791}" type="pres">
      <dgm:prSet presAssocID="{C7E79ACA-F357-4899-9E58-CBC12708C650}" presName="parentText" presStyleLbl="node1" presStyleIdx="2" presStyleCnt="4">
        <dgm:presLayoutVars>
          <dgm:chMax val="0"/>
          <dgm:bulletEnabled val="1"/>
        </dgm:presLayoutVars>
      </dgm:prSet>
      <dgm:spPr/>
      <dgm:t>
        <a:bodyPr/>
        <a:lstStyle/>
        <a:p>
          <a:endParaRPr lang="en-GB"/>
        </a:p>
      </dgm:t>
    </dgm:pt>
    <dgm:pt modelId="{D9B4FEE5-CEEC-4DB8-8198-B7611DE7507E}" type="pres">
      <dgm:prSet presAssocID="{9EF68CE0-0E36-4248-9637-B38BBB31076E}" presName="spacer" presStyleCnt="0"/>
      <dgm:spPr/>
    </dgm:pt>
    <dgm:pt modelId="{B51D4E31-4504-4DF1-93D3-07F50B729CA0}" type="pres">
      <dgm:prSet presAssocID="{AA54C3C2-407B-4BEB-9130-B20E9A5B6553}" presName="parentText" presStyleLbl="node1" presStyleIdx="3" presStyleCnt="4">
        <dgm:presLayoutVars>
          <dgm:chMax val="0"/>
          <dgm:bulletEnabled val="1"/>
        </dgm:presLayoutVars>
      </dgm:prSet>
      <dgm:spPr/>
      <dgm:t>
        <a:bodyPr/>
        <a:lstStyle/>
        <a:p>
          <a:endParaRPr lang="en-GB"/>
        </a:p>
      </dgm:t>
    </dgm:pt>
  </dgm:ptLst>
  <dgm:cxnLst>
    <dgm:cxn modelId="{086137C3-5F70-45B5-9B53-D5C16F5956A0}" srcId="{5F7C076D-095B-443F-B01E-418C967B7138}" destId="{4C673B6D-93A4-4223-A450-B3B3F0A5DABE}" srcOrd="1" destOrd="0" parTransId="{B1F18F45-CE8B-4F4F-9186-9F04B8F96973}" sibTransId="{F0AF1350-C750-4158-B850-DDD30047E91C}"/>
    <dgm:cxn modelId="{54C61F15-E8E6-4BA7-85A4-2A8470712BD4}" type="presOf" srcId="{AA54C3C2-407B-4BEB-9130-B20E9A5B6553}" destId="{B51D4E31-4504-4DF1-93D3-07F50B729CA0}" srcOrd="0" destOrd="0" presId="urn:microsoft.com/office/officeart/2005/8/layout/vList2"/>
    <dgm:cxn modelId="{E2407550-D3E7-4F26-BFFC-32A1CD0F9328}" srcId="{5F7C076D-095B-443F-B01E-418C967B7138}" destId="{C7E79ACA-F357-4899-9E58-CBC12708C650}" srcOrd="2" destOrd="0" parTransId="{0F630799-9B70-48F5-BC46-321F4A21CA16}" sibTransId="{9EF68CE0-0E36-4248-9637-B38BBB31076E}"/>
    <dgm:cxn modelId="{9A74EF44-4730-4767-8600-20AECC4D51B6}" type="presOf" srcId="{1CE1752A-BE92-47BB-B038-FB52CE6E2423}" destId="{0D866960-1AB5-43B7-B6F2-2DEE901A44F5}" srcOrd="0" destOrd="0" presId="urn:microsoft.com/office/officeart/2005/8/layout/vList2"/>
    <dgm:cxn modelId="{B16C913B-2689-4FF1-BABA-74F1B53F6180}" type="presOf" srcId="{4C673B6D-93A4-4223-A450-B3B3F0A5DABE}" destId="{ADE81DAC-1E72-4D78-8DE0-F7B1C010A734}" srcOrd="0" destOrd="0" presId="urn:microsoft.com/office/officeart/2005/8/layout/vList2"/>
    <dgm:cxn modelId="{94377E87-A803-4DAA-AC52-9549692012EB}" type="presOf" srcId="{5F7C076D-095B-443F-B01E-418C967B7138}" destId="{9057F8A3-9923-44C0-8921-A878AA0485C0}" srcOrd="0" destOrd="0" presId="urn:microsoft.com/office/officeart/2005/8/layout/vList2"/>
    <dgm:cxn modelId="{FDB51C5F-AF7F-45AB-BBA8-6627788E961E}" srcId="{5F7C076D-095B-443F-B01E-418C967B7138}" destId="{1CE1752A-BE92-47BB-B038-FB52CE6E2423}" srcOrd="0" destOrd="0" parTransId="{6BD684FA-7B14-4DA8-A519-80C77D7E4C7C}" sibTransId="{2DE34345-CB2B-4292-BC0D-E7A71FEE3633}"/>
    <dgm:cxn modelId="{7F2645CC-E915-4136-BCF2-6757F48A7D98}" srcId="{5F7C076D-095B-443F-B01E-418C967B7138}" destId="{AA54C3C2-407B-4BEB-9130-B20E9A5B6553}" srcOrd="3" destOrd="0" parTransId="{CEB9CF2D-F075-4C9D-B048-A75E468A95FE}" sibTransId="{0B25BCF1-295F-43F3-B9A8-4E72BC1EDEC9}"/>
    <dgm:cxn modelId="{2A30D7C9-9A90-4E68-8EF3-8C126EAAD61C}" type="presOf" srcId="{C7E79ACA-F357-4899-9E58-CBC12708C650}" destId="{886E6166-20F0-4518-8264-F221BA623791}" srcOrd="0" destOrd="0" presId="urn:microsoft.com/office/officeart/2005/8/layout/vList2"/>
    <dgm:cxn modelId="{F49DD14D-D1D8-40CE-8F0A-83E6B21C9C6E}" type="presParOf" srcId="{9057F8A3-9923-44C0-8921-A878AA0485C0}" destId="{0D866960-1AB5-43B7-B6F2-2DEE901A44F5}" srcOrd="0" destOrd="0" presId="urn:microsoft.com/office/officeart/2005/8/layout/vList2"/>
    <dgm:cxn modelId="{7D526A35-01C0-4207-BCAE-8A43FC7ADFB6}" type="presParOf" srcId="{9057F8A3-9923-44C0-8921-A878AA0485C0}" destId="{7554988A-0739-4F73-8897-DF000F49ACAE}" srcOrd="1" destOrd="0" presId="urn:microsoft.com/office/officeart/2005/8/layout/vList2"/>
    <dgm:cxn modelId="{706FD2ED-474A-4E63-AA5D-97BC38718B08}" type="presParOf" srcId="{9057F8A3-9923-44C0-8921-A878AA0485C0}" destId="{ADE81DAC-1E72-4D78-8DE0-F7B1C010A734}" srcOrd="2" destOrd="0" presId="urn:microsoft.com/office/officeart/2005/8/layout/vList2"/>
    <dgm:cxn modelId="{475D8A65-B903-4545-A5AB-5F724EDD65AD}" type="presParOf" srcId="{9057F8A3-9923-44C0-8921-A878AA0485C0}" destId="{827C9DF0-8C6C-44E5-8362-82735513BF5B}" srcOrd="3" destOrd="0" presId="urn:microsoft.com/office/officeart/2005/8/layout/vList2"/>
    <dgm:cxn modelId="{BFF8C4BF-17CC-4F3E-89E0-21CCC8256CD7}" type="presParOf" srcId="{9057F8A3-9923-44C0-8921-A878AA0485C0}" destId="{886E6166-20F0-4518-8264-F221BA623791}" srcOrd="4" destOrd="0" presId="urn:microsoft.com/office/officeart/2005/8/layout/vList2"/>
    <dgm:cxn modelId="{0BA768C3-02DE-46C3-9D5F-AEB88F38822F}" type="presParOf" srcId="{9057F8A3-9923-44C0-8921-A878AA0485C0}" destId="{D9B4FEE5-CEEC-4DB8-8198-B7611DE7507E}" srcOrd="5" destOrd="0" presId="urn:microsoft.com/office/officeart/2005/8/layout/vList2"/>
    <dgm:cxn modelId="{94797B1C-C09B-47EA-BF4C-FA7EF6C23367}" type="presParOf" srcId="{9057F8A3-9923-44C0-8921-A878AA0485C0}" destId="{B51D4E31-4504-4DF1-93D3-07F50B729CA0}" srcOrd="6" destOrd="0" presId="urn:microsoft.com/office/officeart/2005/8/layout/vList2"/>
  </dgm:cxnLst>
  <dgm:bg/>
  <dgm:whole/>
</dgm:dataModel>
</file>

<file path=ppt/diagrams/data9.xml><?xml version="1.0" encoding="utf-8"?>
<dgm:dataModel xmlns:dgm="http://schemas.openxmlformats.org/drawingml/2006/diagram" xmlns:a="http://schemas.openxmlformats.org/drawingml/2006/main">
  <dgm:ptLst>
    <dgm:pt modelId="{5F7C076D-095B-443F-B01E-418C967B7138}" type="doc">
      <dgm:prSet loTypeId="urn:microsoft.com/office/officeart/2005/8/layout/vList2" loCatId="list" qsTypeId="urn:microsoft.com/office/officeart/2005/8/quickstyle/simple5" qsCatId="simple" csTypeId="urn:microsoft.com/office/officeart/2005/8/colors/colorful1" csCatId="colorful" phldr="1"/>
      <dgm:spPr/>
      <dgm:t>
        <a:bodyPr/>
        <a:lstStyle/>
        <a:p>
          <a:endParaRPr lang="en-GB"/>
        </a:p>
      </dgm:t>
    </dgm:pt>
    <dgm:pt modelId="{1CE1752A-BE92-47BB-B038-FB52CE6E2423}">
      <dgm:prSet phldrT="[Text]"/>
      <dgm:spPr/>
      <dgm:t>
        <a:bodyPr/>
        <a:lstStyle/>
        <a:p>
          <a:pPr algn="ctr"/>
          <a:r>
            <a:rPr lang="en-GB" dirty="0" smtClean="0"/>
            <a:t>Offline/Online</a:t>
          </a:r>
          <a:endParaRPr lang="en-GB" dirty="0"/>
        </a:p>
      </dgm:t>
    </dgm:pt>
    <dgm:pt modelId="{6BD684FA-7B14-4DA8-A519-80C77D7E4C7C}" type="parTrans" cxnId="{FDB51C5F-AF7F-45AB-BBA8-6627788E961E}">
      <dgm:prSet/>
      <dgm:spPr/>
      <dgm:t>
        <a:bodyPr/>
        <a:lstStyle/>
        <a:p>
          <a:pPr algn="ctr"/>
          <a:endParaRPr lang="en-GB"/>
        </a:p>
      </dgm:t>
    </dgm:pt>
    <dgm:pt modelId="{2DE34345-CB2B-4292-BC0D-E7A71FEE3633}" type="sibTrans" cxnId="{FDB51C5F-AF7F-45AB-BBA8-6627788E961E}">
      <dgm:prSet/>
      <dgm:spPr/>
      <dgm:t>
        <a:bodyPr/>
        <a:lstStyle/>
        <a:p>
          <a:pPr algn="ctr"/>
          <a:endParaRPr lang="en-GB"/>
        </a:p>
      </dgm:t>
    </dgm:pt>
    <dgm:pt modelId="{4C673B6D-93A4-4223-A450-B3B3F0A5DABE}">
      <dgm:prSet phldrT="[Text]"/>
      <dgm:spPr/>
      <dgm:t>
        <a:bodyPr/>
        <a:lstStyle/>
        <a:p>
          <a:pPr algn="ctr"/>
          <a:r>
            <a:rPr lang="en-GB" dirty="0" smtClean="0"/>
            <a:t> Custom Deployment </a:t>
          </a:r>
          <a:endParaRPr lang="en-GB" dirty="0"/>
        </a:p>
      </dgm:t>
    </dgm:pt>
    <dgm:pt modelId="{B1F18F45-CE8B-4F4F-9186-9F04B8F96973}" type="parTrans" cxnId="{086137C3-5F70-45B5-9B53-D5C16F5956A0}">
      <dgm:prSet/>
      <dgm:spPr/>
      <dgm:t>
        <a:bodyPr/>
        <a:lstStyle/>
        <a:p>
          <a:pPr algn="ctr"/>
          <a:endParaRPr lang="en-GB"/>
        </a:p>
      </dgm:t>
    </dgm:pt>
    <dgm:pt modelId="{F0AF1350-C750-4158-B850-DDD30047E91C}" type="sibTrans" cxnId="{086137C3-5F70-45B5-9B53-D5C16F5956A0}">
      <dgm:prSet/>
      <dgm:spPr/>
      <dgm:t>
        <a:bodyPr/>
        <a:lstStyle/>
        <a:p>
          <a:pPr algn="ctr"/>
          <a:endParaRPr lang="en-GB"/>
        </a:p>
      </dgm:t>
    </dgm:pt>
    <dgm:pt modelId="{AA54C3C2-407B-4BEB-9130-B20E9A5B6553}">
      <dgm:prSet phldrT="[Text]"/>
      <dgm:spPr/>
      <dgm:t>
        <a:bodyPr/>
        <a:lstStyle/>
        <a:p>
          <a:pPr algn="ctr"/>
          <a:r>
            <a:rPr lang="en-GB" dirty="0" smtClean="0"/>
            <a:t>No Sandbox</a:t>
          </a:r>
          <a:endParaRPr lang="en-GB" dirty="0"/>
        </a:p>
      </dgm:t>
    </dgm:pt>
    <dgm:pt modelId="{CEB9CF2D-F075-4C9D-B048-A75E468A95FE}" type="parTrans" cxnId="{7F2645CC-E915-4136-BCF2-6757F48A7D98}">
      <dgm:prSet/>
      <dgm:spPr/>
      <dgm:t>
        <a:bodyPr/>
        <a:lstStyle/>
        <a:p>
          <a:pPr algn="ctr"/>
          <a:endParaRPr lang="en-GB"/>
        </a:p>
      </dgm:t>
    </dgm:pt>
    <dgm:pt modelId="{0B25BCF1-295F-43F3-B9A8-4E72BC1EDEC9}" type="sibTrans" cxnId="{7F2645CC-E915-4136-BCF2-6757F48A7D98}">
      <dgm:prSet/>
      <dgm:spPr/>
      <dgm:t>
        <a:bodyPr/>
        <a:lstStyle/>
        <a:p>
          <a:pPr algn="ctr"/>
          <a:endParaRPr lang="en-GB"/>
        </a:p>
      </dgm:t>
    </dgm:pt>
    <dgm:pt modelId="{C7E79ACA-F357-4899-9E58-CBC12708C650}">
      <dgm:prSet phldrT="[Text]"/>
      <dgm:spPr/>
      <dgm:t>
        <a:bodyPr/>
        <a:lstStyle/>
        <a:p>
          <a:pPr algn="ctr"/>
          <a:r>
            <a:rPr lang="en-GB" dirty="0" smtClean="0"/>
            <a:t>Roll Your Own Updates</a:t>
          </a:r>
          <a:endParaRPr lang="en-GB" dirty="0"/>
        </a:p>
      </dgm:t>
    </dgm:pt>
    <dgm:pt modelId="{0F630799-9B70-48F5-BC46-321F4A21CA16}" type="parTrans" cxnId="{E2407550-D3E7-4F26-BFFC-32A1CD0F9328}">
      <dgm:prSet/>
      <dgm:spPr/>
      <dgm:t>
        <a:bodyPr/>
        <a:lstStyle/>
        <a:p>
          <a:pPr algn="ctr"/>
          <a:endParaRPr lang="en-GB"/>
        </a:p>
      </dgm:t>
    </dgm:pt>
    <dgm:pt modelId="{9EF68CE0-0E36-4248-9637-B38BBB31076E}" type="sibTrans" cxnId="{E2407550-D3E7-4F26-BFFC-32A1CD0F9328}">
      <dgm:prSet/>
      <dgm:spPr/>
      <dgm:t>
        <a:bodyPr/>
        <a:lstStyle/>
        <a:p>
          <a:pPr algn="ctr"/>
          <a:endParaRPr lang="en-GB"/>
        </a:p>
      </dgm:t>
    </dgm:pt>
    <dgm:pt modelId="{9057F8A3-9923-44C0-8921-A878AA0485C0}" type="pres">
      <dgm:prSet presAssocID="{5F7C076D-095B-443F-B01E-418C967B7138}" presName="linear" presStyleCnt="0">
        <dgm:presLayoutVars>
          <dgm:animLvl val="lvl"/>
          <dgm:resizeHandles val="exact"/>
        </dgm:presLayoutVars>
      </dgm:prSet>
      <dgm:spPr/>
      <dgm:t>
        <a:bodyPr/>
        <a:lstStyle/>
        <a:p>
          <a:endParaRPr lang="en-GB"/>
        </a:p>
      </dgm:t>
    </dgm:pt>
    <dgm:pt modelId="{0D866960-1AB5-43B7-B6F2-2DEE901A44F5}" type="pres">
      <dgm:prSet presAssocID="{1CE1752A-BE92-47BB-B038-FB52CE6E2423}" presName="parentText" presStyleLbl="node1" presStyleIdx="0" presStyleCnt="4">
        <dgm:presLayoutVars>
          <dgm:chMax val="0"/>
          <dgm:bulletEnabled val="1"/>
        </dgm:presLayoutVars>
      </dgm:prSet>
      <dgm:spPr/>
      <dgm:t>
        <a:bodyPr/>
        <a:lstStyle/>
        <a:p>
          <a:endParaRPr lang="en-GB"/>
        </a:p>
      </dgm:t>
    </dgm:pt>
    <dgm:pt modelId="{7554988A-0739-4F73-8897-DF000F49ACAE}" type="pres">
      <dgm:prSet presAssocID="{2DE34345-CB2B-4292-BC0D-E7A71FEE3633}" presName="spacer" presStyleCnt="0"/>
      <dgm:spPr/>
    </dgm:pt>
    <dgm:pt modelId="{ADE81DAC-1E72-4D78-8DE0-F7B1C010A734}" type="pres">
      <dgm:prSet presAssocID="{4C673B6D-93A4-4223-A450-B3B3F0A5DABE}" presName="parentText" presStyleLbl="node1" presStyleIdx="1" presStyleCnt="4">
        <dgm:presLayoutVars>
          <dgm:chMax val="0"/>
          <dgm:bulletEnabled val="1"/>
        </dgm:presLayoutVars>
      </dgm:prSet>
      <dgm:spPr/>
      <dgm:t>
        <a:bodyPr/>
        <a:lstStyle/>
        <a:p>
          <a:endParaRPr lang="en-GB"/>
        </a:p>
      </dgm:t>
    </dgm:pt>
    <dgm:pt modelId="{827C9DF0-8C6C-44E5-8362-82735513BF5B}" type="pres">
      <dgm:prSet presAssocID="{F0AF1350-C750-4158-B850-DDD30047E91C}" presName="spacer" presStyleCnt="0"/>
      <dgm:spPr/>
    </dgm:pt>
    <dgm:pt modelId="{886E6166-20F0-4518-8264-F221BA623791}" type="pres">
      <dgm:prSet presAssocID="{C7E79ACA-F357-4899-9E58-CBC12708C650}" presName="parentText" presStyleLbl="node1" presStyleIdx="2" presStyleCnt="4">
        <dgm:presLayoutVars>
          <dgm:chMax val="0"/>
          <dgm:bulletEnabled val="1"/>
        </dgm:presLayoutVars>
      </dgm:prSet>
      <dgm:spPr/>
      <dgm:t>
        <a:bodyPr/>
        <a:lstStyle/>
        <a:p>
          <a:endParaRPr lang="en-GB"/>
        </a:p>
      </dgm:t>
    </dgm:pt>
    <dgm:pt modelId="{D9B4FEE5-CEEC-4DB8-8198-B7611DE7507E}" type="pres">
      <dgm:prSet presAssocID="{9EF68CE0-0E36-4248-9637-B38BBB31076E}" presName="spacer" presStyleCnt="0"/>
      <dgm:spPr/>
    </dgm:pt>
    <dgm:pt modelId="{B51D4E31-4504-4DF1-93D3-07F50B729CA0}" type="pres">
      <dgm:prSet presAssocID="{AA54C3C2-407B-4BEB-9130-B20E9A5B6553}" presName="parentText" presStyleLbl="node1" presStyleIdx="3" presStyleCnt="4">
        <dgm:presLayoutVars>
          <dgm:chMax val="0"/>
          <dgm:bulletEnabled val="1"/>
        </dgm:presLayoutVars>
      </dgm:prSet>
      <dgm:spPr/>
      <dgm:t>
        <a:bodyPr/>
        <a:lstStyle/>
        <a:p>
          <a:endParaRPr lang="en-GB"/>
        </a:p>
      </dgm:t>
    </dgm:pt>
  </dgm:ptLst>
  <dgm:cxnLst>
    <dgm:cxn modelId="{086137C3-5F70-45B5-9B53-D5C16F5956A0}" srcId="{5F7C076D-095B-443F-B01E-418C967B7138}" destId="{4C673B6D-93A4-4223-A450-B3B3F0A5DABE}" srcOrd="1" destOrd="0" parTransId="{B1F18F45-CE8B-4F4F-9186-9F04B8F96973}" sibTransId="{F0AF1350-C750-4158-B850-DDD30047E91C}"/>
    <dgm:cxn modelId="{E2407550-D3E7-4F26-BFFC-32A1CD0F9328}" srcId="{5F7C076D-095B-443F-B01E-418C967B7138}" destId="{C7E79ACA-F357-4899-9E58-CBC12708C650}" srcOrd="2" destOrd="0" parTransId="{0F630799-9B70-48F5-BC46-321F4A21CA16}" sibTransId="{9EF68CE0-0E36-4248-9637-B38BBB31076E}"/>
    <dgm:cxn modelId="{80BA7E6E-CCCF-46BF-B48F-6351532EBAF9}" type="presOf" srcId="{1CE1752A-BE92-47BB-B038-FB52CE6E2423}" destId="{0D866960-1AB5-43B7-B6F2-2DEE901A44F5}" srcOrd="0" destOrd="0" presId="urn:microsoft.com/office/officeart/2005/8/layout/vList2"/>
    <dgm:cxn modelId="{959D2689-EC95-4C14-9BDE-3112C211DC83}" type="presOf" srcId="{C7E79ACA-F357-4899-9E58-CBC12708C650}" destId="{886E6166-20F0-4518-8264-F221BA623791}" srcOrd="0" destOrd="0" presId="urn:microsoft.com/office/officeart/2005/8/layout/vList2"/>
    <dgm:cxn modelId="{22CEAC08-C007-4A74-8D36-A911551213DB}" type="presOf" srcId="{AA54C3C2-407B-4BEB-9130-B20E9A5B6553}" destId="{B51D4E31-4504-4DF1-93D3-07F50B729CA0}" srcOrd="0" destOrd="0" presId="urn:microsoft.com/office/officeart/2005/8/layout/vList2"/>
    <dgm:cxn modelId="{0ED0BCA6-A23D-4769-8354-64969E28AE99}" type="presOf" srcId="{5F7C076D-095B-443F-B01E-418C967B7138}" destId="{9057F8A3-9923-44C0-8921-A878AA0485C0}" srcOrd="0" destOrd="0" presId="urn:microsoft.com/office/officeart/2005/8/layout/vList2"/>
    <dgm:cxn modelId="{FDB51C5F-AF7F-45AB-BBA8-6627788E961E}" srcId="{5F7C076D-095B-443F-B01E-418C967B7138}" destId="{1CE1752A-BE92-47BB-B038-FB52CE6E2423}" srcOrd="0" destOrd="0" parTransId="{6BD684FA-7B14-4DA8-A519-80C77D7E4C7C}" sibTransId="{2DE34345-CB2B-4292-BC0D-E7A71FEE3633}"/>
    <dgm:cxn modelId="{2EA8E394-9E02-4BC1-B119-ED2693BEECD9}" type="presOf" srcId="{4C673B6D-93A4-4223-A450-B3B3F0A5DABE}" destId="{ADE81DAC-1E72-4D78-8DE0-F7B1C010A734}" srcOrd="0" destOrd="0" presId="urn:microsoft.com/office/officeart/2005/8/layout/vList2"/>
    <dgm:cxn modelId="{7F2645CC-E915-4136-BCF2-6757F48A7D98}" srcId="{5F7C076D-095B-443F-B01E-418C967B7138}" destId="{AA54C3C2-407B-4BEB-9130-B20E9A5B6553}" srcOrd="3" destOrd="0" parTransId="{CEB9CF2D-F075-4C9D-B048-A75E468A95FE}" sibTransId="{0B25BCF1-295F-43F3-B9A8-4E72BC1EDEC9}"/>
    <dgm:cxn modelId="{130A0D36-2F49-46E1-A114-EE35EA953865}" type="presParOf" srcId="{9057F8A3-9923-44C0-8921-A878AA0485C0}" destId="{0D866960-1AB5-43B7-B6F2-2DEE901A44F5}" srcOrd="0" destOrd="0" presId="urn:microsoft.com/office/officeart/2005/8/layout/vList2"/>
    <dgm:cxn modelId="{75194B6D-ECB6-4A82-8E88-F4B396319811}" type="presParOf" srcId="{9057F8A3-9923-44C0-8921-A878AA0485C0}" destId="{7554988A-0739-4F73-8897-DF000F49ACAE}" srcOrd="1" destOrd="0" presId="urn:microsoft.com/office/officeart/2005/8/layout/vList2"/>
    <dgm:cxn modelId="{FFD40C1B-9A44-4673-AFD4-711FEE649D06}" type="presParOf" srcId="{9057F8A3-9923-44C0-8921-A878AA0485C0}" destId="{ADE81DAC-1E72-4D78-8DE0-F7B1C010A734}" srcOrd="2" destOrd="0" presId="urn:microsoft.com/office/officeart/2005/8/layout/vList2"/>
    <dgm:cxn modelId="{DE826E5C-4E92-4960-9E2B-4516D0FEF4A8}" type="presParOf" srcId="{9057F8A3-9923-44C0-8921-A878AA0485C0}" destId="{827C9DF0-8C6C-44E5-8362-82735513BF5B}" srcOrd="3" destOrd="0" presId="urn:microsoft.com/office/officeart/2005/8/layout/vList2"/>
    <dgm:cxn modelId="{FC6A53C4-C04C-446F-8968-10807E591817}" type="presParOf" srcId="{9057F8A3-9923-44C0-8921-A878AA0485C0}" destId="{886E6166-20F0-4518-8264-F221BA623791}" srcOrd="4" destOrd="0" presId="urn:microsoft.com/office/officeart/2005/8/layout/vList2"/>
    <dgm:cxn modelId="{39517671-38F7-4DAA-A705-28E438C37487}" type="presParOf" srcId="{9057F8A3-9923-44C0-8921-A878AA0485C0}" destId="{D9B4FEE5-CEEC-4DB8-8198-B7611DE7507E}" srcOrd="5" destOrd="0" presId="urn:microsoft.com/office/officeart/2005/8/layout/vList2"/>
    <dgm:cxn modelId="{470C2437-32AD-4923-A0E6-A00BEC54FAA7}" type="presParOf" srcId="{9057F8A3-9923-44C0-8921-A878AA0485C0}" destId="{B51D4E31-4504-4DF1-93D3-07F50B729CA0}" srcOrd="6"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latin typeface="Calibri" pitchFamily="34" charset="0"/>
            </a:endParaRPr>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C3F5198-D814-4F07-A84F-942E63C84983}" type="datetimeFigureOut">
              <a:rPr lang="en-US" smtClean="0">
                <a:latin typeface="Calibri" pitchFamily="34" charset="0"/>
              </a:rPr>
              <a:pPr/>
              <a:t>11/4/2008</a:t>
            </a:fld>
            <a:endParaRPr lang="en-US" dirty="0">
              <a:latin typeface="Calibri" pitchFamily="34" charset="0"/>
            </a:endParaRPr>
          </a:p>
        </p:txBody>
      </p:sp>
      <p:sp>
        <p:nvSpPr>
          <p:cNvPr id="4" name="Footer Placeholder 3"/>
          <p:cNvSpPr>
            <a:spLocks noGrp="1"/>
          </p:cNvSpPr>
          <p:nvPr>
            <p:ph type="ftr" sz="quarter" idx="2"/>
          </p:nvPr>
        </p:nvSpPr>
        <p:spPr>
          <a:xfrm>
            <a:off x="0" y="9119474"/>
            <a:ext cx="6664960" cy="480060"/>
          </a:xfrm>
          <a:prstGeom prst="rect">
            <a:avLst/>
          </a:prstGeom>
        </p:spPr>
        <p:txBody>
          <a:bodyPr vert="horz" lIns="96661" tIns="48331" rIns="96661" bIns="48331" rtlCol="0" anchor="b"/>
          <a:lstStyle>
            <a:lvl1pPr algn="l">
              <a:defRPr sz="1300"/>
            </a:lvl1p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664960" y="9119474"/>
            <a:ext cx="648547" cy="480060"/>
          </a:xfrm>
          <a:prstGeom prst="rect">
            <a:avLst/>
          </a:prstGeom>
        </p:spPr>
        <p:txBody>
          <a:bodyPr vert="horz" lIns="96661" tIns="48331" rIns="96661" bIns="48331" rtlCol="0" anchor="b"/>
          <a:lstStyle>
            <a:lvl1pPr algn="r">
              <a:defRPr sz="1300"/>
            </a:lvl1pPr>
          </a:lstStyle>
          <a:p>
            <a:fld id="{8980CB99-47E3-46F4-AAEB-3919FBEFC014}" type="slidenum">
              <a:rPr lang="en-US" smtClean="0">
                <a:latin typeface="Calibri" pitchFamily="34" charset="0"/>
              </a:rPr>
              <a:pPr/>
              <a:t>‹#›</a:t>
            </a:fld>
            <a:endParaRPr lang="en-US" dirty="0">
              <a:latin typeface="Calibri" pitchFamily="34" charset="0"/>
            </a:endParaRPr>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Calibri" pitchFamily="34" charset="0"/>
              </a:defRPr>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Calibri" pitchFamily="34" charset="0"/>
              </a:defRPr>
            </a:lvl1pPr>
          </a:lstStyle>
          <a:p>
            <a:fld id="{7C3FBCD4-166E-446F-AF18-7D4A0CF9AEF6}" type="datetimeFigureOut">
              <a:rPr lang="en-US" smtClean="0"/>
              <a:pPr/>
              <a:t>11/4/2008</a:t>
            </a:fld>
            <a:endParaRPr lang="en-US" dirty="0"/>
          </a:p>
        </p:txBody>
      </p:sp>
      <p:sp>
        <p:nvSpPr>
          <p:cNvPr id="4" name="Slide Image Placeholder 3"/>
          <p:cNvSpPr>
            <a:spLocks noGrp="1" noRot="1" noChangeAspect="1"/>
          </p:cNvSpPr>
          <p:nvPr>
            <p:ph type="sldImg" idx="2"/>
          </p:nvPr>
        </p:nvSpPr>
        <p:spPr>
          <a:xfrm>
            <a:off x="1666875" y="479425"/>
            <a:ext cx="3925888" cy="2943225"/>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3600450"/>
            <a:ext cx="5852160" cy="5280660"/>
          </a:xfrm>
          <a:prstGeom prst="rect">
            <a:avLst/>
          </a:prstGeom>
        </p:spPr>
        <p:txBody>
          <a:bodyPr vert="horz" lIns="96661" tIns="48331" rIns="96661" bIns="48331"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119474"/>
            <a:ext cx="6583680" cy="480060"/>
          </a:xfrm>
          <a:prstGeom prst="rect">
            <a:avLst/>
          </a:prstGeom>
        </p:spPr>
        <p:txBody>
          <a:bodyPr vert="horz" lIns="96661" tIns="48331" rIns="96661" bIns="48331" rtlCol="0" anchor="b"/>
          <a:lstStyle>
            <a:lvl1pPr algn="l">
              <a:defRPr sz="500">
                <a:latin typeface="+mn-lt"/>
              </a:defRPr>
            </a:lvl1pPr>
          </a:lstStyle>
          <a:p>
            <a:r>
              <a:rPr lang="en-US" smtClean="0">
                <a:solidFill>
                  <a:srgbClr val="000000"/>
                </a:solidFill>
              </a:rPr>
              <a:t>© 2008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5"/>
          </p:nvPr>
        </p:nvSpPr>
        <p:spPr>
          <a:xfrm>
            <a:off x="6583680" y="9119474"/>
            <a:ext cx="729827" cy="480060"/>
          </a:xfrm>
          <a:prstGeom prst="rect">
            <a:avLst/>
          </a:prstGeom>
        </p:spPr>
        <p:txBody>
          <a:bodyPr vert="horz" lIns="96661" tIns="48331" rIns="96661" bIns="48331" rtlCol="0" anchor="b"/>
          <a:lstStyle>
            <a:lvl1pPr algn="r">
              <a:defRPr sz="1300">
                <a:latin typeface="Calibri"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hf sldNum="0" hdr="0" ftr="0" dt="0"/>
  <p:notesStyle>
    <a:lvl1pPr marL="0" algn="l" defTabSz="914363" rtl="0" eaLnBrk="1" latinLnBrk="0" hangingPunct="1">
      <a:lnSpc>
        <a:spcPct val="90000"/>
      </a:lnSpc>
      <a:spcAft>
        <a:spcPts val="333"/>
      </a:spcAft>
      <a:defRPr sz="900" kern="1200">
        <a:solidFill>
          <a:schemeClr val="tx1"/>
        </a:solidFill>
        <a:latin typeface="Calibr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11/4/2008 9:11 AM</a:t>
            </a:fld>
            <a:endParaRPr lang="en-US" dirty="0"/>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12" name="Slide Image Placeholder 11"/>
          <p:cNvSpPr>
            <a:spLocks noGrp="1" noRot="1" noChangeAspect="1"/>
          </p:cNvSpPr>
          <p:nvPr>
            <p:ph type="sldImg"/>
          </p:nvPr>
        </p:nvSpPr>
        <p:spPr>
          <a:xfrm>
            <a:off x="1666875" y="479425"/>
            <a:ext cx="3925888" cy="2943225"/>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11/4/2008 9:11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12" name="Slide Image Placeholder 11"/>
          <p:cNvSpPr>
            <a:spLocks noGrp="1" noRot="1" noChangeAspect="1"/>
          </p:cNvSpPr>
          <p:nvPr>
            <p:ph type="sldImg"/>
          </p:nvPr>
        </p:nvSpPr>
        <p:spPr>
          <a:xfrm>
            <a:off x="1666875" y="479425"/>
            <a:ext cx="3925888" cy="2943225"/>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9663" y="1416051"/>
            <a:ext cx="7681913" cy="1523495"/>
          </a:xfrm>
        </p:spPr>
        <p:txBody>
          <a:bodyPr anchor="ctr">
            <a:noAutofit/>
          </a:bodyPr>
          <a:lstStyle>
            <a:lvl1pPr>
              <a:lnSpc>
                <a:spcPct val="90000"/>
              </a:lnSpc>
              <a:defRPr sz="4800">
                <a:solidFill>
                  <a:schemeClr val="tx1"/>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29663" y="3657601"/>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rgbClr val="F4C19A"/>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F4C19A"/>
              </a:solidFill>
              <a:effectLst/>
              <a:uLnTx/>
              <a:uFillTx/>
              <a:latin typeface="+mn-lt"/>
              <a:ea typeface="+mn-ea"/>
              <a:cs typeface="+mn-cs"/>
            </a:endParaRPr>
          </a:p>
        </p:txBody>
      </p:sp>
      <p:pic>
        <p:nvPicPr>
          <p:cNvPr id="7" name="Picture 6" descr="msdn_1inch_rgb.png"/>
          <p:cNvPicPr>
            <a:picLocks noChangeAspect="1"/>
          </p:cNvPicPr>
          <p:nvPr userDrawn="1"/>
        </p:nvPicPr>
        <p:blipFill>
          <a:blip r:embed="rId3"/>
          <a:stretch>
            <a:fillRect/>
          </a:stretch>
        </p:blipFill>
        <p:spPr bwMode="invGray">
          <a:xfrm>
            <a:off x="7056120" y="5772912"/>
            <a:ext cx="1857375" cy="942975"/>
          </a:xfrm>
          <a:prstGeom prst="rect">
            <a:avLst/>
          </a:prstGeom>
        </p:spPr>
      </p:pic>
    </p:spTree>
  </p:cSld>
  <p:clrMapOvr>
    <a:overrideClrMapping bg1="dk1" tx1="lt1" bg2="dk2" tx2="lt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pic>
        <p:nvPicPr>
          <p:cNvPr id="5" name="Picture 4" descr="ContentForgroundOrange.pn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874"/>
            <a:ext cx="8382000" cy="488734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pic>
        <p:nvPicPr>
          <p:cNvPr id="6" name="Picture 5" descr="ContentForgroundOrange.pn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1"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pic>
        <p:nvPicPr>
          <p:cNvPr id="8" name="Picture 7" descr="ContentForgroundOrange.pn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11554"/>
            <a:ext cx="41148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2" y="1411554"/>
            <a:ext cx="411701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Picture 9"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pic>
        <p:nvPicPr>
          <p:cNvPr id="4" name="Picture 3"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3" name="Picture 2" descr="ContentForgroundOrange.pn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0013" y="381506"/>
            <a:ext cx="6994362" cy="1523494"/>
          </a:xfrm>
        </p:spPr>
        <p:txBody>
          <a:bodyPr anchor="b" anchorCtr="0">
            <a:noAutofit/>
          </a:bodyPr>
          <a:lstStyle>
            <a:lvl1pPr>
              <a:lnSpc>
                <a:spcPct val="90000"/>
              </a:lnSpc>
              <a:defRPr sz="48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0013" y="3657601"/>
            <a:ext cx="6994362"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370012" y="19050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F6C9A8"/>
                    </a:gs>
                    <a:gs pos="62000">
                      <a:srgbClr val="ED9655"/>
                    </a:gs>
                    <a:gs pos="88000">
                      <a:srgbClr val="EA883E"/>
                    </a:gs>
                  </a:gsLst>
                  <a:lin ang="5400000" scaled="1"/>
                  <a:tileRect/>
                </a:gradFill>
                <a:effectLst/>
                <a:uLnTx/>
                <a:uFillTx/>
                <a:latin typeface="Calibri" pitchFamily="34" charset="0"/>
                <a:ea typeface="+mn-ea"/>
                <a:cs typeface="+mn-cs"/>
              </a:defRPr>
            </a:lvl1pPr>
          </a:lstStyle>
          <a:p>
            <a:pPr lvl="0"/>
            <a:r>
              <a:rPr lang="en-US" dirty="0" smtClean="0"/>
              <a:t>click to…</a:t>
            </a:r>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914363"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400" b="0" i="0" u="none" strike="noStrike" kern="1200" cap="none" spc="0" normalizeH="0" baseline="0" noProof="0" smtClean="0">
                <a:ln>
                  <a:noFill/>
                </a:ln>
                <a:solidFill>
                  <a:srgbClr val="F2B486"/>
                </a:solidFill>
                <a:effectLst/>
                <a:uLnTx/>
                <a:uFillTx/>
                <a:latin typeface="+mn-lt"/>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F2B486"/>
              </a:solidFill>
              <a:effectLst/>
              <a:uLnTx/>
              <a:uFillTx/>
              <a:latin typeface="+mn-lt"/>
              <a:ea typeface="+mn-ea"/>
              <a:cs typeface="+mn-cs"/>
            </a:endParaRPr>
          </a:p>
        </p:txBody>
      </p:sp>
      <p:pic>
        <p:nvPicPr>
          <p:cNvPr id="6" name="Picture 5" descr="msdn_1inch_rgb.png"/>
          <p:cNvPicPr>
            <a:picLocks noChangeAspect="1"/>
          </p:cNvPicPr>
          <p:nvPr userDrawn="1"/>
        </p:nvPicPr>
        <p:blipFill>
          <a:blip r:embed="rId3"/>
          <a:stretch>
            <a:fillRect/>
          </a:stretch>
        </p:blipFill>
        <p:spPr bwMode="invGray">
          <a:xfrm>
            <a:off x="7056120" y="5772912"/>
            <a:ext cx="1857375" cy="942975"/>
          </a:xfrm>
          <a:prstGeom prst="rect">
            <a:avLst/>
          </a:prstGeom>
        </p:spPr>
      </p:pic>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7054" y="228600"/>
            <a:ext cx="8375946"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7054" y="1420814"/>
            <a:ext cx="8375946" cy="212803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ContentForgroundOrange.png"/>
          <p:cNvPicPr>
            <a:picLocks noChangeAspect="1"/>
          </p:cNvPicPr>
          <p:nvPr/>
        </p:nvPicPr>
        <p:blipFill>
          <a:blip r:embed="rId9"/>
          <a:stretch>
            <a:fillRect/>
          </a:stretch>
        </p:blipFill>
        <p:spPr>
          <a:xfrm>
            <a:off x="0" y="0"/>
            <a:ext cx="9144000" cy="6858000"/>
          </a:xfrm>
          <a:prstGeom prst="rect">
            <a:avLst/>
          </a:prstGeom>
        </p:spPr>
      </p:pic>
      <p:pic>
        <p:nvPicPr>
          <p:cNvPr id="5" name="Picture 4" descr="ContentForgroundOrange.png"/>
          <p:cNvPicPr>
            <a:picLocks noChangeAspect="1"/>
          </p:cNvPicPr>
          <p:nvPr/>
        </p:nvPicPr>
        <p:blipFill>
          <a:blip r:embed="rId9"/>
          <a:stretch>
            <a:fillRect/>
          </a:stretch>
        </p:blipFill>
        <p:spPr>
          <a:xfrm>
            <a:off x="0" y="0"/>
            <a:ext cx="9144000" cy="6858000"/>
          </a:xfrm>
          <a:prstGeom prst="rect">
            <a:avLst/>
          </a:prstGeom>
        </p:spPr>
      </p:pic>
    </p:spTree>
  </p:cSld>
  <p:clrMap bg1="dk1" tx1="lt1" bg2="dk2" tx2="lt2" accent1="accent1" accent2="accent2" accent3="accent3" accent4="accent4" accent5="accent5" accent6="accent6" hlink="hlink" folHlink="folHlink"/>
  <p:sldLayoutIdLst>
    <p:sldLayoutId id="2147483738" r:id="rId1"/>
    <p:sldLayoutId id="2147483741" r:id="rId2"/>
    <p:sldLayoutId id="2147483742" r:id="rId3"/>
    <p:sldLayoutId id="2147483743" r:id="rId4"/>
    <p:sldLayoutId id="2147483744" r:id="rId5"/>
    <p:sldLayoutId id="2147483746" r:id="rId6"/>
    <p:sldLayoutId id="2147483739" r:id="rId7"/>
  </p:sldLayoutIdLst>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smtClean="0">
          <a:ln w="3175">
            <a:noFill/>
          </a:ln>
          <a:solidFill>
            <a:schemeClr val="tx1"/>
          </a:solidFill>
          <a:effectLst/>
          <a:latin typeface="Calibri" pitchFamily="34" charset="0"/>
          <a:ea typeface="+mn-ea"/>
          <a:cs typeface="Arial" charset="0"/>
        </a:defRPr>
      </a:lvl1pPr>
    </p:titleStyle>
    <p:bodyStyle>
      <a:lvl1pPr marL="463550" indent="-463550" algn="l" defTabSz="914363" rtl="0" eaLnBrk="1" latinLnBrk="0" hangingPunct="1">
        <a:lnSpc>
          <a:spcPct val="90000"/>
        </a:lnSpc>
        <a:spcBef>
          <a:spcPct val="20000"/>
        </a:spcBef>
        <a:buSzPct val="120000"/>
        <a:buFontTx/>
        <a:buBlip>
          <a:blip r:embed="rId10"/>
        </a:buBlip>
        <a:defRPr sz="3200" kern="1200">
          <a:solidFill>
            <a:schemeClr val="tx1"/>
          </a:solidFill>
          <a:latin typeface="Calibri" pitchFamily="34" charset="0"/>
          <a:ea typeface="+mn-ea"/>
          <a:cs typeface="+mn-cs"/>
        </a:defRPr>
      </a:lvl1pPr>
      <a:lvl2pPr marL="833438" indent="-369888" algn="l" defTabSz="914363" rtl="0" eaLnBrk="1" latinLnBrk="0" hangingPunct="1">
        <a:lnSpc>
          <a:spcPct val="90000"/>
        </a:lnSpc>
        <a:spcBef>
          <a:spcPct val="20000"/>
        </a:spcBef>
        <a:buFontTx/>
        <a:buBlip>
          <a:blip r:embed="rId10"/>
        </a:buBlip>
        <a:defRPr sz="2800" kern="1200">
          <a:solidFill>
            <a:schemeClr val="tx1"/>
          </a:solidFill>
          <a:latin typeface="Calibri" pitchFamily="34" charset="0"/>
          <a:ea typeface="+mn-ea"/>
          <a:cs typeface="+mn-cs"/>
        </a:defRPr>
      </a:lvl2pPr>
      <a:lvl3pPr marL="1168400" indent="-346075" algn="l" defTabSz="914363" rtl="0" eaLnBrk="1" latinLnBrk="0" hangingPunct="1">
        <a:lnSpc>
          <a:spcPct val="90000"/>
        </a:lnSpc>
        <a:spcBef>
          <a:spcPct val="20000"/>
        </a:spcBef>
        <a:buFontTx/>
        <a:buBlip>
          <a:blip r:embed="rId10"/>
        </a:buBlip>
        <a:defRPr sz="2400" kern="1200">
          <a:solidFill>
            <a:schemeClr val="tx1"/>
          </a:solidFill>
          <a:latin typeface="Calibri" pitchFamily="34" charset="0"/>
          <a:ea typeface="+mn-ea"/>
          <a:cs typeface="+mn-cs"/>
        </a:defRPr>
      </a:lvl3pPr>
      <a:lvl4pPr marL="1516063" indent="-347663" algn="l" defTabSz="914363" rtl="0" eaLnBrk="1" latinLnBrk="0" hangingPunct="1">
        <a:lnSpc>
          <a:spcPct val="90000"/>
        </a:lnSpc>
        <a:spcBef>
          <a:spcPct val="20000"/>
        </a:spcBef>
        <a:buFontTx/>
        <a:buBlip>
          <a:blip r:embed="rId10"/>
        </a:buBlip>
        <a:defRPr sz="2400" kern="1200">
          <a:solidFill>
            <a:schemeClr val="tx1"/>
          </a:solidFill>
          <a:latin typeface="Calibri" pitchFamily="34" charset="0"/>
          <a:ea typeface="+mn-ea"/>
          <a:cs typeface="+mn-cs"/>
        </a:defRPr>
      </a:lvl4pPr>
      <a:lvl5pPr marL="1852613" indent="-325438" algn="l" defTabSz="914363" rtl="0" eaLnBrk="1" latinLnBrk="0" hangingPunct="1">
        <a:lnSpc>
          <a:spcPct val="90000"/>
        </a:lnSpc>
        <a:spcBef>
          <a:spcPct val="20000"/>
        </a:spcBef>
        <a:buFontTx/>
        <a:buBlip>
          <a:blip r:embed="rId10"/>
        </a:buBlip>
        <a:defRPr sz="2400" kern="1200">
          <a:solidFill>
            <a:schemeClr val="tx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ike.Taulty@microsof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miketaulty.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codeplex.com/wpf/Wiki/View.aspx?title=Home"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gif"/><Relationship Id="rId3" Type="http://schemas.openxmlformats.org/officeDocument/2006/relationships/image" Target="../media/image24.png"/><Relationship Id="rId7" Type="http://schemas.openxmlformats.org/officeDocument/2006/relationships/image" Target="../media/image26.gif"/><Relationship Id="rId12" Type="http://schemas.openxmlformats.org/officeDocument/2006/relationships/hyperlink" Target="http://xceed.com/Index.aspx?Lang=EN-CA" TargetMode="External"/><Relationship Id="rId2" Type="http://schemas.openxmlformats.org/officeDocument/2006/relationships/hyperlink" Target="http://www.actiprosoftware.com/Default.aspx" TargetMode="External"/><Relationship Id="rId1" Type="http://schemas.openxmlformats.org/officeDocument/2006/relationships/slideLayout" Target="../slideLayouts/slideLayout2.xml"/><Relationship Id="rId6" Type="http://schemas.openxmlformats.org/officeDocument/2006/relationships/hyperlink" Target="http://www.componentone.co.uk/" TargetMode="External"/><Relationship Id="rId11" Type="http://schemas.openxmlformats.org/officeDocument/2006/relationships/image" Target="../media/image30.png"/><Relationship Id="rId5" Type="http://schemas.openxmlformats.org/officeDocument/2006/relationships/image" Target="../media/image25.gif"/><Relationship Id="rId10" Type="http://schemas.openxmlformats.org/officeDocument/2006/relationships/image" Target="../media/image29.png"/><Relationship Id="rId4" Type="http://schemas.openxmlformats.org/officeDocument/2006/relationships/hyperlink" Target="http://www.telerik.com/" TargetMode="External"/><Relationship Id="rId9"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diagramData" Target="../diagrams/data9.xml"/><Relationship Id="rId3" Type="http://schemas.openxmlformats.org/officeDocument/2006/relationships/diagramData" Target="../diagrams/data7.xml"/><Relationship Id="rId7" Type="http://schemas.openxmlformats.org/officeDocument/2006/relationships/image" Target="../media/image40.png"/><Relationship Id="rId12" Type="http://schemas.openxmlformats.org/officeDocument/2006/relationships/image" Target="../media/image41.png"/><Relationship Id="rId2" Type="http://schemas.openxmlformats.org/officeDocument/2006/relationships/image" Target="../media/image39.png"/><Relationship Id="rId16" Type="http://schemas.openxmlformats.org/officeDocument/2006/relationships/diagramColors" Target="../diagrams/colors9.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5" Type="http://schemas.openxmlformats.org/officeDocument/2006/relationships/diagramQuickStyle" Target="../diagrams/quickStyle9.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 Id="rId14" Type="http://schemas.openxmlformats.org/officeDocument/2006/relationships/diagramLayout" Target="../diagrams/layout9.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 Id="rId5" Type="http://schemas.openxmlformats.org/officeDocument/2006/relationships/image" Target="../media/image45.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 tour of Windows </a:t>
            </a:r>
            <a:r>
              <a:rPr lang="en-US" smtClean="0"/>
              <a:t>Presentation Foundation</a:t>
            </a:r>
            <a:endParaRPr lang="en-US" dirty="0"/>
          </a:p>
        </p:txBody>
      </p:sp>
      <p:sp>
        <p:nvSpPr>
          <p:cNvPr id="3" name="Subtitle 2"/>
          <p:cNvSpPr>
            <a:spLocks noGrp="1"/>
          </p:cNvSpPr>
          <p:nvPr>
            <p:ph type="subTitle" idx="1"/>
          </p:nvPr>
        </p:nvSpPr>
        <p:spPr/>
        <p:txBody>
          <a:bodyPr/>
          <a:lstStyle/>
          <a:p>
            <a:r>
              <a:rPr lang="en-US" dirty="0" smtClean="0"/>
              <a:t>Mike Taulty</a:t>
            </a:r>
          </a:p>
          <a:p>
            <a:r>
              <a:rPr lang="en-US" dirty="0" smtClean="0"/>
              <a:t>Developer &amp; Platform Group</a:t>
            </a:r>
          </a:p>
          <a:p>
            <a:r>
              <a:rPr lang="en-US" dirty="0" smtClean="0"/>
              <a:t>Microsoft Ltd</a:t>
            </a:r>
          </a:p>
          <a:p>
            <a:r>
              <a:rPr lang="en-US" dirty="0" smtClean="0">
                <a:hlinkClick r:id="rId3"/>
              </a:rPr>
              <a:t>Mike.Taulty@microsoft.com</a:t>
            </a:r>
            <a:r>
              <a:rPr lang="en-US" dirty="0" smtClean="0"/>
              <a:t> </a:t>
            </a:r>
          </a:p>
          <a:p>
            <a:r>
              <a:rPr lang="en-US" dirty="0" smtClean="0">
                <a:hlinkClick r:id="rId4"/>
              </a:rPr>
              <a:t>http://www.miketaulty.com</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“Hello World” in WPF</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rich set of 2D graphical capabilities</a:t>
            </a:r>
            <a:endParaRPr lang="en-GB" dirty="0"/>
          </a:p>
        </p:txBody>
      </p:sp>
      <p:graphicFrame>
        <p:nvGraphicFramePr>
          <p:cNvPr id="8" name="Diagram 7"/>
          <p:cNvGraphicFramePr/>
          <p:nvPr/>
        </p:nvGraphicFramePr>
        <p:xfrm>
          <a:off x="444500" y="1016000"/>
          <a:ext cx="82550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graphicEl>
                                              <a:dgm id="{CD73DE0C-4A36-4137-BC39-83E863445372}"/>
                                            </p:graphicEl>
                                          </p:spTgt>
                                        </p:tgtEl>
                                        <p:attrNameLst>
                                          <p:attrName>style.visibility</p:attrName>
                                        </p:attrNameLst>
                                      </p:cBhvr>
                                      <p:to>
                                        <p:strVal val="visible"/>
                                      </p:to>
                                    </p:set>
                                    <p:animEffect transition="in" filter="fade">
                                      <p:cBhvr>
                                        <p:cTn id="7" dur="1000"/>
                                        <p:tgtEl>
                                          <p:spTgt spid="8">
                                            <p:graphicEl>
                                              <a:dgm id="{CD73DE0C-4A36-4137-BC39-83E863445372}"/>
                                            </p:graphic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graphicEl>
                                              <a:dgm id="{DA5BF28B-E8DD-4778-A25D-0637B01C397A}"/>
                                            </p:graphicEl>
                                          </p:spTgt>
                                        </p:tgtEl>
                                        <p:attrNameLst>
                                          <p:attrName>style.visibility</p:attrName>
                                        </p:attrNameLst>
                                      </p:cBhvr>
                                      <p:to>
                                        <p:strVal val="visible"/>
                                      </p:to>
                                    </p:set>
                                    <p:animEffect transition="in" filter="fade">
                                      <p:cBhvr>
                                        <p:cTn id="11" dur="1000"/>
                                        <p:tgtEl>
                                          <p:spTgt spid="8">
                                            <p:graphicEl>
                                              <a:dgm id="{DA5BF28B-E8DD-4778-A25D-0637B01C397A}"/>
                                            </p:graphic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graphicEl>
                                              <a:dgm id="{47E24FD1-79D9-4695-9DC4-00C73BC8862F}"/>
                                            </p:graphicEl>
                                          </p:spTgt>
                                        </p:tgtEl>
                                        <p:attrNameLst>
                                          <p:attrName>style.visibility</p:attrName>
                                        </p:attrNameLst>
                                      </p:cBhvr>
                                      <p:to>
                                        <p:strVal val="visible"/>
                                      </p:to>
                                    </p:set>
                                    <p:animEffect transition="in" filter="fade">
                                      <p:cBhvr>
                                        <p:cTn id="14" dur="1000"/>
                                        <p:tgtEl>
                                          <p:spTgt spid="8">
                                            <p:graphicEl>
                                              <a:dgm id="{47E24FD1-79D9-4695-9DC4-00C73BC8862F}"/>
                                            </p:graphicEl>
                                          </p:spTgt>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8">
                                            <p:graphicEl>
                                              <a:dgm id="{9476CEC8-7BB5-484C-867A-147E725300C4}"/>
                                            </p:graphicEl>
                                          </p:spTgt>
                                        </p:tgtEl>
                                        <p:attrNameLst>
                                          <p:attrName>style.visibility</p:attrName>
                                        </p:attrNameLst>
                                      </p:cBhvr>
                                      <p:to>
                                        <p:strVal val="visible"/>
                                      </p:to>
                                    </p:set>
                                    <p:animEffect transition="in" filter="fade">
                                      <p:cBhvr>
                                        <p:cTn id="18" dur="1000"/>
                                        <p:tgtEl>
                                          <p:spTgt spid="8">
                                            <p:graphicEl>
                                              <a:dgm id="{9476CEC8-7BB5-484C-867A-147E725300C4}"/>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graphicEl>
                                              <a:dgm id="{7EB4DA95-5DC6-4B14-BC5E-C1DE16A3A25C}"/>
                                            </p:graphicEl>
                                          </p:spTgt>
                                        </p:tgtEl>
                                        <p:attrNameLst>
                                          <p:attrName>style.visibility</p:attrName>
                                        </p:attrNameLst>
                                      </p:cBhvr>
                                      <p:to>
                                        <p:strVal val="visible"/>
                                      </p:to>
                                    </p:set>
                                    <p:animEffect transition="in" filter="fade">
                                      <p:cBhvr>
                                        <p:cTn id="21" dur="1000"/>
                                        <p:tgtEl>
                                          <p:spTgt spid="8">
                                            <p:graphicEl>
                                              <a:dgm id="{7EB4DA95-5DC6-4B14-BC5E-C1DE16A3A25C}"/>
                                            </p:graphicEl>
                                          </p:spTgt>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8">
                                            <p:graphicEl>
                                              <a:dgm id="{4BC2E0F9-7962-44D7-9939-3A8CE4B4DCDF}"/>
                                            </p:graphicEl>
                                          </p:spTgt>
                                        </p:tgtEl>
                                        <p:attrNameLst>
                                          <p:attrName>style.visibility</p:attrName>
                                        </p:attrNameLst>
                                      </p:cBhvr>
                                      <p:to>
                                        <p:strVal val="visible"/>
                                      </p:to>
                                    </p:set>
                                    <p:animEffect transition="in" filter="fade">
                                      <p:cBhvr>
                                        <p:cTn id="25" dur="1000"/>
                                        <p:tgtEl>
                                          <p:spTgt spid="8">
                                            <p:graphicEl>
                                              <a:dgm id="{4BC2E0F9-7962-44D7-9939-3A8CE4B4DCDF}"/>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graphicEl>
                                              <a:dgm id="{7E9EC224-ED23-47E3-AF3A-6BB34093BD2C}"/>
                                            </p:graphicEl>
                                          </p:spTgt>
                                        </p:tgtEl>
                                        <p:attrNameLst>
                                          <p:attrName>style.visibility</p:attrName>
                                        </p:attrNameLst>
                                      </p:cBhvr>
                                      <p:to>
                                        <p:strVal val="visible"/>
                                      </p:to>
                                    </p:set>
                                    <p:animEffect transition="in" filter="fade">
                                      <p:cBhvr>
                                        <p:cTn id="28" dur="1000"/>
                                        <p:tgtEl>
                                          <p:spTgt spid="8">
                                            <p:graphicEl>
                                              <a:dgm id="{7E9EC224-ED23-47E3-AF3A-6BB34093BD2C}"/>
                                            </p:graphicEl>
                                          </p:spTgt>
                                        </p:tgtEl>
                                      </p:cBhvr>
                                    </p:animEffect>
                                  </p:childTnLst>
                                </p:cTn>
                              </p:par>
                            </p:childTnLst>
                          </p:cTn>
                        </p:par>
                        <p:par>
                          <p:cTn id="29" fill="hold">
                            <p:stCondLst>
                              <p:cond delay="4000"/>
                            </p:stCondLst>
                            <p:childTnLst>
                              <p:par>
                                <p:cTn id="30" presetID="10" presetClass="entr" presetSubtype="0" fill="hold" grpId="0" nodeType="afterEffect">
                                  <p:stCondLst>
                                    <p:cond delay="0"/>
                                  </p:stCondLst>
                                  <p:childTnLst>
                                    <p:set>
                                      <p:cBhvr>
                                        <p:cTn id="31" dur="1" fill="hold">
                                          <p:stCondLst>
                                            <p:cond delay="0"/>
                                          </p:stCondLst>
                                        </p:cTn>
                                        <p:tgtEl>
                                          <p:spTgt spid="8">
                                            <p:graphicEl>
                                              <a:dgm id="{E037DC46-9C05-4464-8531-DF9F8BCB4CAD}"/>
                                            </p:graphicEl>
                                          </p:spTgt>
                                        </p:tgtEl>
                                        <p:attrNameLst>
                                          <p:attrName>style.visibility</p:attrName>
                                        </p:attrNameLst>
                                      </p:cBhvr>
                                      <p:to>
                                        <p:strVal val="visible"/>
                                      </p:to>
                                    </p:set>
                                    <p:animEffect transition="in" filter="fade">
                                      <p:cBhvr>
                                        <p:cTn id="32" dur="1000"/>
                                        <p:tgtEl>
                                          <p:spTgt spid="8">
                                            <p:graphicEl>
                                              <a:dgm id="{E037DC46-9C05-4464-8531-DF9F8BCB4CAD}"/>
                                            </p:graphic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graphicEl>
                                              <a:dgm id="{12D4E403-4D2D-4EDF-8382-16285BAC8335}"/>
                                            </p:graphicEl>
                                          </p:spTgt>
                                        </p:tgtEl>
                                        <p:attrNameLst>
                                          <p:attrName>style.visibility</p:attrName>
                                        </p:attrNameLst>
                                      </p:cBhvr>
                                      <p:to>
                                        <p:strVal val="visible"/>
                                      </p:to>
                                    </p:set>
                                    <p:animEffect transition="in" filter="fade">
                                      <p:cBhvr>
                                        <p:cTn id="35" dur="1000"/>
                                        <p:tgtEl>
                                          <p:spTgt spid="8">
                                            <p:graphicEl>
                                              <a:dgm id="{12D4E403-4D2D-4EDF-8382-16285BAC8335}"/>
                                            </p:graphicEl>
                                          </p:spTgt>
                                        </p:tgtEl>
                                      </p:cBhvr>
                                    </p:animEffect>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8">
                                            <p:graphicEl>
                                              <a:dgm id="{042C789F-75B1-487C-B7A6-5FC4EEE8C12B}"/>
                                            </p:graphicEl>
                                          </p:spTgt>
                                        </p:tgtEl>
                                        <p:attrNameLst>
                                          <p:attrName>style.visibility</p:attrName>
                                        </p:attrNameLst>
                                      </p:cBhvr>
                                      <p:to>
                                        <p:strVal val="visible"/>
                                      </p:to>
                                    </p:set>
                                    <p:animEffect transition="in" filter="fade">
                                      <p:cBhvr>
                                        <p:cTn id="39" dur="1000"/>
                                        <p:tgtEl>
                                          <p:spTgt spid="8">
                                            <p:graphicEl>
                                              <a:dgm id="{042C789F-75B1-487C-B7A6-5FC4EEE8C12B}"/>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
                                            <p:graphicEl>
                                              <a:dgm id="{33692CDF-BAE3-4C64-AEB4-2BCC488995CD}"/>
                                            </p:graphicEl>
                                          </p:spTgt>
                                        </p:tgtEl>
                                        <p:attrNameLst>
                                          <p:attrName>style.visibility</p:attrName>
                                        </p:attrNameLst>
                                      </p:cBhvr>
                                      <p:to>
                                        <p:strVal val="visible"/>
                                      </p:to>
                                    </p:set>
                                    <p:animEffect transition="in" filter="fade">
                                      <p:cBhvr>
                                        <p:cTn id="42" dur="1000"/>
                                        <p:tgtEl>
                                          <p:spTgt spid="8">
                                            <p:graphicEl>
                                              <a:dgm id="{33692CDF-BAE3-4C64-AEB4-2BCC488995CD}"/>
                                            </p:graphicEl>
                                          </p:spTgt>
                                        </p:tgtEl>
                                      </p:cBhvr>
                                    </p:animEffect>
                                  </p:childTnLst>
                                </p:cTn>
                              </p:par>
                            </p:childTnLst>
                          </p:cTn>
                        </p:par>
                        <p:par>
                          <p:cTn id="43" fill="hold">
                            <p:stCondLst>
                              <p:cond delay="6000"/>
                            </p:stCondLst>
                            <p:childTnLst>
                              <p:par>
                                <p:cTn id="44" presetID="10" presetClass="entr" presetSubtype="0" fill="hold" grpId="0" nodeType="afterEffect">
                                  <p:stCondLst>
                                    <p:cond delay="0"/>
                                  </p:stCondLst>
                                  <p:childTnLst>
                                    <p:set>
                                      <p:cBhvr>
                                        <p:cTn id="45" dur="1" fill="hold">
                                          <p:stCondLst>
                                            <p:cond delay="0"/>
                                          </p:stCondLst>
                                        </p:cTn>
                                        <p:tgtEl>
                                          <p:spTgt spid="8">
                                            <p:graphicEl>
                                              <a:dgm id="{09093F5C-437E-4A49-8F23-00DE28174B0B}"/>
                                            </p:graphicEl>
                                          </p:spTgt>
                                        </p:tgtEl>
                                        <p:attrNameLst>
                                          <p:attrName>style.visibility</p:attrName>
                                        </p:attrNameLst>
                                      </p:cBhvr>
                                      <p:to>
                                        <p:strVal val="visible"/>
                                      </p:to>
                                    </p:set>
                                    <p:animEffect transition="in" filter="fade">
                                      <p:cBhvr>
                                        <p:cTn id="46" dur="1000"/>
                                        <p:tgtEl>
                                          <p:spTgt spid="8">
                                            <p:graphicEl>
                                              <a:dgm id="{09093F5C-437E-4A49-8F23-00DE28174B0B}"/>
                                            </p:graphic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graphicEl>
                                              <a:dgm id="{46191BD5-E207-4F96-A694-395A7D3C9104}"/>
                                            </p:graphicEl>
                                          </p:spTgt>
                                        </p:tgtEl>
                                        <p:attrNameLst>
                                          <p:attrName>style.visibility</p:attrName>
                                        </p:attrNameLst>
                                      </p:cBhvr>
                                      <p:to>
                                        <p:strVal val="visible"/>
                                      </p:to>
                                    </p:set>
                                    <p:animEffect transition="in" filter="fade">
                                      <p:cBhvr>
                                        <p:cTn id="49" dur="1000"/>
                                        <p:tgtEl>
                                          <p:spTgt spid="8">
                                            <p:graphicEl>
                                              <a:dgm id="{46191BD5-E207-4F96-A694-395A7D3C9104}"/>
                                            </p:graphic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
                                            <p:graphicEl>
                                              <a:dgm id="{7917B651-C3B2-4BCA-A0BE-61A08DFDB80D}"/>
                                            </p:graphicEl>
                                          </p:spTgt>
                                        </p:tgtEl>
                                        <p:attrNameLst>
                                          <p:attrName>style.visibility</p:attrName>
                                        </p:attrNameLst>
                                      </p:cBhvr>
                                      <p:to>
                                        <p:strVal val="visible"/>
                                      </p:to>
                                    </p:set>
                                    <p:animEffect transition="in" filter="fade">
                                      <p:cBhvr>
                                        <p:cTn id="52" dur="1000"/>
                                        <p:tgtEl>
                                          <p:spTgt spid="8">
                                            <p:graphicEl>
                                              <a:dgm id="{7917B651-C3B2-4BCA-A0BE-61A08DFDB80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2D Graphics in WPF</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extensible facilities for layout</a:t>
            </a:r>
            <a:endParaRPr lang="en-GB" dirty="0"/>
          </a:p>
        </p:txBody>
      </p:sp>
      <p:pic>
        <p:nvPicPr>
          <p:cNvPr id="11267" name="Picture 3" descr="C:\Users\mtaulty\Pictures\Microsoft Clip Organizer\j0309638.jpg"/>
          <p:cNvPicPr>
            <a:picLocks noChangeAspect="1" noChangeArrowheads="1"/>
          </p:cNvPicPr>
          <p:nvPr/>
        </p:nvPicPr>
        <p:blipFill>
          <a:blip r:embed="rId2"/>
          <a:srcRect/>
          <a:stretch>
            <a:fillRect/>
          </a:stretch>
        </p:blipFill>
        <p:spPr bwMode="auto">
          <a:xfrm>
            <a:off x="419100" y="631699"/>
            <a:ext cx="8305800" cy="5924804"/>
          </a:xfrm>
          <a:prstGeom prst="rect">
            <a:avLst/>
          </a:prstGeom>
          <a:ln>
            <a:noFill/>
          </a:ln>
          <a:effectLst>
            <a:softEdge rad="317500"/>
          </a:effec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layout in WPF</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rich set of 3D graphical capabilities</a:t>
            </a:r>
            <a:endParaRPr lang="en-GB" dirty="0"/>
          </a:p>
        </p:txBody>
      </p:sp>
      <p:pic>
        <p:nvPicPr>
          <p:cNvPr id="2050" name="Picture 2" descr="http://www.shanerichards.com/images/teapot.jpg"/>
          <p:cNvPicPr>
            <a:picLocks noChangeAspect="1" noChangeArrowheads="1"/>
          </p:cNvPicPr>
          <p:nvPr/>
        </p:nvPicPr>
        <p:blipFill>
          <a:blip r:embed="rId2"/>
          <a:srcRect/>
          <a:stretch>
            <a:fillRect/>
          </a:stretch>
        </p:blipFill>
        <p:spPr bwMode="auto">
          <a:xfrm>
            <a:off x="2362200" y="1219200"/>
            <a:ext cx="4419600" cy="44196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3D Graphics in WPF</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rich set of media capabilities</a:t>
            </a:r>
            <a:endParaRPr lang="en-GB" dirty="0"/>
          </a:p>
        </p:txBody>
      </p:sp>
      <p:graphicFrame>
        <p:nvGraphicFramePr>
          <p:cNvPr id="4" name="Diagram 3"/>
          <p:cNvGraphicFramePr/>
          <p:nvPr/>
        </p:nvGraphicFramePr>
        <p:xfrm>
          <a:off x="1117600" y="1219200"/>
          <a:ext cx="69088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dgm id="{174BF926-5872-4CD6-90B4-52E28043AE73}"/>
                                            </p:graphicEl>
                                          </p:spTgt>
                                        </p:tgtEl>
                                        <p:attrNameLst>
                                          <p:attrName>style.visibility</p:attrName>
                                        </p:attrNameLst>
                                      </p:cBhvr>
                                      <p:to>
                                        <p:strVal val="visible"/>
                                      </p:to>
                                    </p:set>
                                    <p:animEffect transition="in" filter="fade">
                                      <p:cBhvr>
                                        <p:cTn id="7" dur="1000"/>
                                        <p:tgtEl>
                                          <p:spTgt spid="4">
                                            <p:graphicEl>
                                              <a:dgm id="{174BF926-5872-4CD6-90B4-52E28043AE73}"/>
                                            </p:graphic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graphicEl>
                                              <a:dgm id="{F19E6283-D96D-4B1E-AD65-4F45D646FFB3}"/>
                                            </p:graphicEl>
                                          </p:spTgt>
                                        </p:tgtEl>
                                        <p:attrNameLst>
                                          <p:attrName>style.visibility</p:attrName>
                                        </p:attrNameLst>
                                      </p:cBhvr>
                                      <p:to>
                                        <p:strVal val="visible"/>
                                      </p:to>
                                    </p:set>
                                    <p:animEffect transition="in" filter="fade">
                                      <p:cBhvr>
                                        <p:cTn id="11" dur="1000"/>
                                        <p:tgtEl>
                                          <p:spTgt spid="4">
                                            <p:graphicEl>
                                              <a:dgm id="{F19E6283-D96D-4B1E-AD65-4F45D646FFB3}"/>
                                            </p:graphic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graphicEl>
                                              <a:dgm id="{26A901F5-3A61-4621-8263-DF6A3ABACAAE}"/>
                                            </p:graphicEl>
                                          </p:spTgt>
                                        </p:tgtEl>
                                        <p:attrNameLst>
                                          <p:attrName>style.visibility</p:attrName>
                                        </p:attrNameLst>
                                      </p:cBhvr>
                                      <p:to>
                                        <p:strVal val="visible"/>
                                      </p:to>
                                    </p:set>
                                    <p:animEffect transition="in" filter="fade">
                                      <p:cBhvr>
                                        <p:cTn id="14" dur="1000"/>
                                        <p:tgtEl>
                                          <p:spTgt spid="4">
                                            <p:graphicEl>
                                              <a:dgm id="{26A901F5-3A61-4621-8263-DF6A3ABACAAE}"/>
                                            </p:graphicEl>
                                          </p:spTgt>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4">
                                            <p:graphicEl>
                                              <a:dgm id="{1DFFA95D-EFB7-4FB6-B8DD-ECCFCED406DB}"/>
                                            </p:graphicEl>
                                          </p:spTgt>
                                        </p:tgtEl>
                                        <p:attrNameLst>
                                          <p:attrName>style.visibility</p:attrName>
                                        </p:attrNameLst>
                                      </p:cBhvr>
                                      <p:to>
                                        <p:strVal val="visible"/>
                                      </p:to>
                                    </p:set>
                                    <p:animEffect transition="in" filter="fade">
                                      <p:cBhvr>
                                        <p:cTn id="18" dur="1000"/>
                                        <p:tgtEl>
                                          <p:spTgt spid="4">
                                            <p:graphicEl>
                                              <a:dgm id="{1DFFA95D-EFB7-4FB6-B8DD-ECCFCED406DB}"/>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graphicEl>
                                              <a:dgm id="{08A78E43-D2D4-4731-978E-4A5063607408}"/>
                                            </p:graphicEl>
                                          </p:spTgt>
                                        </p:tgtEl>
                                        <p:attrNameLst>
                                          <p:attrName>style.visibility</p:attrName>
                                        </p:attrNameLst>
                                      </p:cBhvr>
                                      <p:to>
                                        <p:strVal val="visible"/>
                                      </p:to>
                                    </p:set>
                                    <p:animEffect transition="in" filter="fade">
                                      <p:cBhvr>
                                        <p:cTn id="21" dur="1000"/>
                                        <p:tgtEl>
                                          <p:spTgt spid="4">
                                            <p:graphicEl>
                                              <a:dgm id="{08A78E43-D2D4-4731-978E-4A5063607408}"/>
                                            </p:graphicEl>
                                          </p:spTgt>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4">
                                            <p:graphicEl>
                                              <a:dgm id="{74E42382-D527-450C-BB91-5C2B508A292D}"/>
                                            </p:graphicEl>
                                          </p:spTgt>
                                        </p:tgtEl>
                                        <p:attrNameLst>
                                          <p:attrName>style.visibility</p:attrName>
                                        </p:attrNameLst>
                                      </p:cBhvr>
                                      <p:to>
                                        <p:strVal val="visible"/>
                                      </p:to>
                                    </p:set>
                                    <p:animEffect transition="in" filter="fade">
                                      <p:cBhvr>
                                        <p:cTn id="25" dur="1000"/>
                                        <p:tgtEl>
                                          <p:spTgt spid="4">
                                            <p:graphicEl>
                                              <a:dgm id="{74E42382-D527-450C-BB91-5C2B508A292D}"/>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graphicEl>
                                              <a:dgm id="{21E4494E-5DBD-4376-A0AB-81183FA572C5}"/>
                                            </p:graphicEl>
                                          </p:spTgt>
                                        </p:tgtEl>
                                        <p:attrNameLst>
                                          <p:attrName>style.visibility</p:attrName>
                                        </p:attrNameLst>
                                      </p:cBhvr>
                                      <p:to>
                                        <p:strVal val="visible"/>
                                      </p:to>
                                    </p:set>
                                    <p:animEffect transition="in" filter="fade">
                                      <p:cBhvr>
                                        <p:cTn id="28" dur="1000"/>
                                        <p:tgtEl>
                                          <p:spTgt spid="4">
                                            <p:graphicEl>
                                              <a:dgm id="{21E4494E-5DBD-4376-A0AB-81183FA572C5}"/>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graphicEl>
                                              <a:dgm id="{B8AAE446-D729-40A4-8B92-017E46195256}"/>
                                            </p:graphicEl>
                                          </p:spTgt>
                                        </p:tgtEl>
                                        <p:attrNameLst>
                                          <p:attrName>style.visibility</p:attrName>
                                        </p:attrNameLst>
                                      </p:cBhvr>
                                      <p:to>
                                        <p:strVal val="visible"/>
                                      </p:to>
                                    </p:set>
                                    <p:animEffect transition="in" filter="fade">
                                      <p:cBhvr>
                                        <p:cTn id="31" dur="1000"/>
                                        <p:tgtEl>
                                          <p:spTgt spid="4">
                                            <p:graphicEl>
                                              <a:dgm id="{B8AAE446-D729-40A4-8B92-017E4619525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media in WPF</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capabilities for documents &amp; text</a:t>
            </a:r>
            <a:endParaRPr lang="en-GB" dirty="0"/>
          </a:p>
        </p:txBody>
      </p:sp>
      <p:pic>
        <p:nvPicPr>
          <p:cNvPr id="49154" name="Picture 2" descr="C:\Users\mtaulty\Pictures\Microsoft Clip Organizer\j0438505.jpg"/>
          <p:cNvPicPr>
            <a:picLocks noChangeAspect="1" noChangeArrowheads="1"/>
          </p:cNvPicPr>
          <p:nvPr/>
        </p:nvPicPr>
        <p:blipFill>
          <a:blip r:embed="rId2"/>
          <a:srcRect/>
          <a:stretch>
            <a:fillRect/>
          </a:stretch>
        </p:blipFill>
        <p:spPr bwMode="auto">
          <a:xfrm>
            <a:off x="2222500" y="829229"/>
            <a:ext cx="4699000" cy="6113942"/>
          </a:xfrm>
          <a:prstGeom prst="rect">
            <a:avLst/>
          </a:prstGeom>
          <a:noFill/>
          <a:effectLst>
            <a:softEdge rad="317500"/>
          </a:effec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64797"/>
          </a:xfrm>
        </p:spPr>
        <p:txBody>
          <a:bodyPr/>
          <a:lstStyle/>
          <a:p>
            <a:r>
              <a:rPr lang="en-GB" dirty="0" smtClean="0"/>
              <a:t>WPF is a framework for rich apps</a:t>
            </a:r>
            <a:endParaRPr lang="en-GB" dirty="0"/>
          </a:p>
        </p:txBody>
      </p:sp>
      <p:pic>
        <p:nvPicPr>
          <p:cNvPr id="1027" name="Picture 3"/>
          <p:cNvPicPr>
            <a:picLocks noChangeAspect="1" noChangeArrowheads="1"/>
          </p:cNvPicPr>
          <p:nvPr/>
        </p:nvPicPr>
        <p:blipFill>
          <a:blip r:embed="rId2"/>
          <a:srcRect/>
          <a:stretch>
            <a:fillRect/>
          </a:stretch>
        </p:blipFill>
        <p:spPr bwMode="auto">
          <a:xfrm>
            <a:off x="1069975" y="1006475"/>
            <a:ext cx="7004050" cy="5657850"/>
          </a:xfrm>
          <a:prstGeom prst="rect">
            <a:avLst/>
          </a:prstGeom>
          <a:noFill/>
          <a:ln w="9525">
            <a:noFill/>
            <a:miter lim="800000"/>
            <a:headEnd/>
            <a:tailEnd/>
          </a:ln>
          <a:effectLst>
            <a:softEdge rad="31750"/>
          </a:effec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documents/text in WPF</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rich set of controls</a:t>
            </a:r>
            <a:endParaRPr lang="en-GB" dirty="0"/>
          </a:p>
        </p:txBody>
      </p:sp>
      <p:sp>
        <p:nvSpPr>
          <p:cNvPr id="5" name="Content Placeholder 4"/>
          <p:cNvSpPr>
            <a:spLocks noGrp="1"/>
          </p:cNvSpPr>
          <p:nvPr>
            <p:ph idx="1"/>
          </p:nvPr>
        </p:nvSpPr>
        <p:spPr>
          <a:xfrm>
            <a:off x="5422900" y="1311274"/>
            <a:ext cx="3340100" cy="3471720"/>
          </a:xfrm>
        </p:spPr>
        <p:txBody>
          <a:bodyPr/>
          <a:lstStyle/>
          <a:p>
            <a:r>
              <a:rPr lang="en-GB" dirty="0" smtClean="0">
                <a:hlinkClick r:id="rId2"/>
              </a:rPr>
              <a:t>CodePlex</a:t>
            </a:r>
            <a:r>
              <a:rPr lang="en-GB" dirty="0" smtClean="0"/>
              <a:t> adds</a:t>
            </a:r>
          </a:p>
          <a:p>
            <a:pPr lvl="1"/>
            <a:r>
              <a:rPr lang="en-GB" dirty="0" smtClean="0"/>
              <a:t>WPF Toolkit</a:t>
            </a:r>
          </a:p>
          <a:p>
            <a:pPr lvl="2"/>
            <a:r>
              <a:rPr lang="en-GB" dirty="0" err="1" smtClean="0"/>
              <a:t>DataGrid</a:t>
            </a:r>
            <a:endParaRPr lang="en-GB" dirty="0" smtClean="0"/>
          </a:p>
          <a:p>
            <a:pPr lvl="2"/>
            <a:r>
              <a:rPr lang="en-GB" dirty="0" smtClean="0"/>
              <a:t>Calendar</a:t>
            </a:r>
          </a:p>
          <a:p>
            <a:pPr lvl="2"/>
            <a:r>
              <a:rPr lang="en-GB" dirty="0" err="1" smtClean="0"/>
              <a:t>DatePicker</a:t>
            </a:r>
            <a:endParaRPr lang="en-GB" dirty="0" smtClean="0"/>
          </a:p>
          <a:p>
            <a:pPr lvl="1"/>
            <a:r>
              <a:rPr lang="en-GB" dirty="0" smtClean="0"/>
              <a:t>WPF Ribbon</a:t>
            </a:r>
          </a:p>
          <a:p>
            <a:pPr lvl="1"/>
            <a:r>
              <a:rPr lang="en-GB" dirty="0" smtClean="0"/>
              <a:t>WPF Futures with more </a:t>
            </a:r>
          </a:p>
        </p:txBody>
      </p:sp>
      <p:pic>
        <p:nvPicPr>
          <p:cNvPr id="10241" name="Picture 1"/>
          <p:cNvPicPr>
            <a:picLocks noChangeAspect="1" noChangeArrowheads="1"/>
          </p:cNvPicPr>
          <p:nvPr/>
        </p:nvPicPr>
        <p:blipFill>
          <a:blip r:embed="rId3"/>
          <a:srcRect/>
          <a:stretch>
            <a:fillRect/>
          </a:stretch>
        </p:blipFill>
        <p:spPr bwMode="auto">
          <a:xfrm>
            <a:off x="292100" y="1258028"/>
            <a:ext cx="4978400" cy="4595946"/>
          </a:xfrm>
          <a:prstGeom prst="rect">
            <a:avLst/>
          </a:prstGeom>
          <a:noFill/>
          <a:ln w="9525">
            <a:noFill/>
            <a:miter lim="800000"/>
            <a:headEnd/>
            <a:tailEnd/>
          </a:ln>
          <a:effectLst>
            <a:reflection blurRad="6350" stA="50000" endA="275" endPos="40000" dist="101600" dir="5400000" sy="-100000" algn="bl" rotWithShape="0"/>
            <a:softEdge rad="127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2000"/>
                                        <p:tgtEl>
                                          <p:spTgt spid="5">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2000"/>
                                        <p:tgtEl>
                                          <p:spTgt spid="5">
                                            <p:txEl>
                                              <p:pRg st="2" end="2"/>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2000"/>
                                        <p:tgtEl>
                                          <p:spTgt spid="5">
                                            <p:txEl>
                                              <p:pRg st="3" end="3"/>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2000"/>
                                        <p:tgtEl>
                                          <p:spTgt spid="5">
                                            <p:txEl>
                                              <p:pRg st="4" end="4"/>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2000"/>
                                        <p:tgtEl>
                                          <p:spTgt spid="5">
                                            <p:txEl>
                                              <p:pRg st="5" end="5"/>
                                            </p:tx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2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many controls are </a:t>
            </a:r>
            <a:r>
              <a:rPr lang="en-GB" b="1" dirty="0" smtClean="0"/>
              <a:t>content</a:t>
            </a:r>
            <a:r>
              <a:rPr lang="en-GB" dirty="0" smtClean="0"/>
              <a:t> controls</a:t>
            </a:r>
            <a:endParaRPr lang="en-GB" dirty="0"/>
          </a:p>
        </p:txBody>
      </p:sp>
      <p:pic>
        <p:nvPicPr>
          <p:cNvPr id="9217" name="Picture 1"/>
          <p:cNvPicPr>
            <a:picLocks noChangeAspect="1" noChangeArrowheads="1"/>
          </p:cNvPicPr>
          <p:nvPr/>
        </p:nvPicPr>
        <p:blipFill>
          <a:blip r:embed="rId2"/>
          <a:srcRect/>
          <a:stretch>
            <a:fillRect/>
          </a:stretch>
        </p:blipFill>
        <p:spPr bwMode="auto">
          <a:xfrm>
            <a:off x="2262188" y="2257425"/>
            <a:ext cx="4619625" cy="2343150"/>
          </a:xfrm>
          <a:prstGeom prst="rect">
            <a:avLst/>
          </a:prstGeom>
          <a:noFill/>
          <a:ln w="9525">
            <a:noFill/>
            <a:miter lim="800000"/>
            <a:headEnd/>
            <a:tailEnd/>
          </a:ln>
          <a:effectLst>
            <a:reflection blurRad="6350" stA="50000" endA="275" endPos="40000" dist="101600" dir="5400000" sy="-100000" algn="bl" rotWithShape="0"/>
            <a:softEdge rad="31750"/>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content controls in WPF</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controls have visual </a:t>
            </a:r>
            <a:r>
              <a:rPr lang="en-GB" b="1" dirty="0" smtClean="0"/>
              <a:t>templates</a:t>
            </a:r>
            <a:endParaRPr lang="en-GB" dirty="0"/>
          </a:p>
        </p:txBody>
      </p:sp>
      <p:grpSp>
        <p:nvGrpSpPr>
          <p:cNvPr id="14" name="Group 13"/>
          <p:cNvGrpSpPr/>
          <p:nvPr/>
        </p:nvGrpSpPr>
        <p:grpSpPr>
          <a:xfrm>
            <a:off x="1114425" y="2034684"/>
            <a:ext cx="6915150" cy="2140932"/>
            <a:chOff x="1019175" y="2034684"/>
            <a:chExt cx="6915150" cy="2140932"/>
          </a:xfrm>
        </p:grpSpPr>
        <p:pic>
          <p:nvPicPr>
            <p:cNvPr id="12" name="Picture 11" descr="foo.png"/>
            <p:cNvPicPr>
              <a:picLocks noChangeAspect="1"/>
            </p:cNvPicPr>
            <p:nvPr/>
          </p:nvPicPr>
          <p:blipFill>
            <a:blip r:embed="rId2"/>
            <a:stretch>
              <a:fillRect/>
            </a:stretch>
          </p:blipFill>
          <p:spPr>
            <a:xfrm>
              <a:off x="1019175" y="2411002"/>
              <a:ext cx="3581400" cy="1388296"/>
            </a:xfrm>
            <a:prstGeom prst="rect">
              <a:avLst/>
            </a:prstGeom>
          </p:spPr>
        </p:pic>
        <p:pic>
          <p:nvPicPr>
            <p:cNvPr id="13" name="Picture 12" descr="bar.png"/>
            <p:cNvPicPr>
              <a:picLocks noChangeAspect="1"/>
            </p:cNvPicPr>
            <p:nvPr/>
          </p:nvPicPr>
          <p:blipFill>
            <a:blip r:embed="rId3"/>
            <a:stretch>
              <a:fillRect/>
            </a:stretch>
          </p:blipFill>
          <p:spPr>
            <a:xfrm>
              <a:off x="5514975" y="2034684"/>
              <a:ext cx="2419350" cy="2140932"/>
            </a:xfrm>
            <a:prstGeom prst="rect">
              <a:avLst/>
            </a:prstGeom>
            <a:effectLst>
              <a:glow rad="101600">
                <a:schemeClr val="accent4">
                  <a:satMod val="175000"/>
                  <a:alpha val="40000"/>
                </a:schemeClr>
              </a:glow>
            </a:effectLst>
          </p:spPr>
        </p:pic>
      </p:grpSp>
      <p:sp>
        <p:nvSpPr>
          <p:cNvPr id="15" name="Content Placeholder 5"/>
          <p:cNvSpPr>
            <a:spLocks noGrp="1"/>
          </p:cNvSpPr>
          <p:nvPr>
            <p:ph idx="1"/>
          </p:nvPr>
        </p:nvSpPr>
        <p:spPr>
          <a:xfrm>
            <a:off x="381000" y="4584699"/>
            <a:ext cx="8382000" cy="886397"/>
          </a:xfrm>
        </p:spPr>
        <p:txBody>
          <a:bodyPr/>
          <a:lstStyle/>
          <a:p>
            <a:r>
              <a:rPr lang="en-GB" dirty="0" smtClean="0"/>
              <a:t>Separation of control behaviour from control appearance</a:t>
            </a:r>
            <a:endParaRPr lang="en-GB"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err="1" smtClean="0"/>
              <a:t>templating</a:t>
            </a:r>
            <a:r>
              <a:rPr lang="en-GB" dirty="0" smtClean="0"/>
              <a:t> a control</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you can build your own controls</a:t>
            </a:r>
            <a:endParaRPr lang="en-GB" dirty="0"/>
          </a:p>
        </p:txBody>
      </p:sp>
      <p:grpSp>
        <p:nvGrpSpPr>
          <p:cNvPr id="8" name="Group 7"/>
          <p:cNvGrpSpPr/>
          <p:nvPr/>
        </p:nvGrpSpPr>
        <p:grpSpPr>
          <a:xfrm>
            <a:off x="276225" y="1509713"/>
            <a:ext cx="8591550" cy="2181225"/>
            <a:chOff x="247650" y="1509713"/>
            <a:chExt cx="8591550" cy="2181225"/>
          </a:xfrm>
        </p:grpSpPr>
        <p:pic>
          <p:nvPicPr>
            <p:cNvPr id="7169" name="Picture 1"/>
            <p:cNvPicPr>
              <a:picLocks noChangeAspect="1" noChangeArrowheads="1"/>
            </p:cNvPicPr>
            <p:nvPr/>
          </p:nvPicPr>
          <p:blipFill>
            <a:blip r:embed="rId2"/>
            <a:srcRect/>
            <a:stretch>
              <a:fillRect/>
            </a:stretch>
          </p:blipFill>
          <p:spPr bwMode="auto">
            <a:xfrm>
              <a:off x="247650" y="1928813"/>
              <a:ext cx="2514600" cy="1762125"/>
            </a:xfrm>
            <a:prstGeom prst="rect">
              <a:avLst/>
            </a:prstGeom>
            <a:noFill/>
            <a:ln w="9525">
              <a:noFill/>
              <a:miter lim="800000"/>
              <a:headEnd/>
              <a:tailEnd/>
            </a:ln>
            <a:effectLst>
              <a:reflection blurRad="6350" stA="52000" endA="300" endPos="35000" dir="5400000" sy="-100000" algn="bl" rotWithShape="0"/>
              <a:softEdge rad="63500"/>
            </a:effectLst>
          </p:spPr>
        </p:pic>
        <p:pic>
          <p:nvPicPr>
            <p:cNvPr id="7171" name="Picture 3"/>
            <p:cNvPicPr>
              <a:picLocks noChangeAspect="1" noChangeArrowheads="1"/>
            </p:cNvPicPr>
            <p:nvPr/>
          </p:nvPicPr>
          <p:blipFill>
            <a:blip r:embed="rId3"/>
            <a:srcRect/>
            <a:stretch>
              <a:fillRect/>
            </a:stretch>
          </p:blipFill>
          <p:spPr bwMode="auto">
            <a:xfrm>
              <a:off x="6324600" y="1528763"/>
              <a:ext cx="2514600" cy="2162175"/>
            </a:xfrm>
            <a:prstGeom prst="rect">
              <a:avLst/>
            </a:prstGeom>
            <a:noFill/>
            <a:ln w="9525">
              <a:noFill/>
              <a:miter lim="800000"/>
              <a:headEnd/>
              <a:tailEnd/>
            </a:ln>
            <a:effectLst>
              <a:reflection blurRad="6350" stA="52000" endA="300" endPos="35000" dir="5400000" sy="-100000" algn="bl" rotWithShape="0"/>
              <a:softEdge rad="63500"/>
            </a:effectLst>
          </p:spPr>
        </p:pic>
        <p:pic>
          <p:nvPicPr>
            <p:cNvPr id="7172" name="Picture 4"/>
            <p:cNvPicPr>
              <a:picLocks noChangeAspect="1" noChangeArrowheads="1"/>
            </p:cNvPicPr>
            <p:nvPr/>
          </p:nvPicPr>
          <p:blipFill>
            <a:blip r:embed="rId4"/>
            <a:srcRect/>
            <a:stretch>
              <a:fillRect/>
            </a:stretch>
          </p:blipFill>
          <p:spPr bwMode="auto">
            <a:xfrm>
              <a:off x="3286125" y="1509713"/>
              <a:ext cx="2514600" cy="2181225"/>
            </a:xfrm>
            <a:prstGeom prst="rect">
              <a:avLst/>
            </a:prstGeom>
            <a:noFill/>
            <a:ln w="9525">
              <a:noFill/>
              <a:miter lim="800000"/>
              <a:headEnd/>
              <a:tailEnd/>
            </a:ln>
            <a:effectLst>
              <a:reflection blurRad="6350" stA="52000" endA="300" endPos="35000" dir="5400000" sy="-100000" algn="bl" rotWithShape="0"/>
              <a:softEdge rad="63500"/>
            </a:effectLst>
          </p:spPr>
        </p:pic>
      </p:grpSp>
      <p:sp>
        <p:nvSpPr>
          <p:cNvPr id="9" name="Content Placeholder 5"/>
          <p:cNvSpPr>
            <a:spLocks noGrp="1"/>
          </p:cNvSpPr>
          <p:nvPr>
            <p:ph idx="1"/>
          </p:nvPr>
        </p:nvSpPr>
        <p:spPr>
          <a:xfrm>
            <a:off x="381000" y="4584699"/>
            <a:ext cx="8382000" cy="1526572"/>
          </a:xfrm>
        </p:spPr>
        <p:txBody>
          <a:bodyPr/>
          <a:lstStyle/>
          <a:p>
            <a:r>
              <a:rPr lang="en-GB" b="1" dirty="0" err="1" smtClean="0"/>
              <a:t>UserControl</a:t>
            </a:r>
            <a:r>
              <a:rPr lang="en-GB" dirty="0" smtClean="0"/>
              <a:t> for composition of controls</a:t>
            </a:r>
          </a:p>
          <a:p>
            <a:r>
              <a:rPr lang="en-GB" b="1" dirty="0" smtClean="0"/>
              <a:t>Panel</a:t>
            </a:r>
            <a:r>
              <a:rPr lang="en-GB" dirty="0" smtClean="0"/>
              <a:t> for custom layout</a:t>
            </a:r>
          </a:p>
          <a:p>
            <a:r>
              <a:rPr lang="en-GB" b="1" dirty="0" smtClean="0"/>
              <a:t>Control</a:t>
            </a:r>
            <a:r>
              <a:rPr lang="en-GB" dirty="0" smtClean="0"/>
              <a:t> for ultimate flexibility incl. </a:t>
            </a:r>
            <a:r>
              <a:rPr lang="en-GB" dirty="0" err="1" smtClean="0"/>
              <a:t>templating</a:t>
            </a:r>
            <a:endParaRPr lang="en-GB" b="1"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or look to 3</a:t>
            </a:r>
            <a:r>
              <a:rPr lang="en-GB" baseline="30000" dirty="0" smtClean="0"/>
              <a:t>rd</a:t>
            </a:r>
            <a:r>
              <a:rPr lang="en-GB" dirty="0" smtClean="0"/>
              <a:t> parties</a:t>
            </a:r>
            <a:endParaRPr lang="en-GB" dirty="0"/>
          </a:p>
        </p:txBody>
      </p:sp>
      <p:pic>
        <p:nvPicPr>
          <p:cNvPr id="23556" name="Picture 4" descr="http://www.actiprosoftware.com/App_Themes/Standard/Images/ActiproPageLogo.png">
            <a:hlinkClick r:id="rId2"/>
          </p:cNvPr>
          <p:cNvPicPr>
            <a:picLocks noChangeAspect="1" noChangeArrowheads="1"/>
          </p:cNvPicPr>
          <p:nvPr/>
        </p:nvPicPr>
        <p:blipFill>
          <a:blip r:embed="rId3"/>
          <a:srcRect/>
          <a:stretch>
            <a:fillRect/>
          </a:stretch>
        </p:blipFill>
        <p:spPr bwMode="auto">
          <a:xfrm>
            <a:off x="3898900" y="3721894"/>
            <a:ext cx="1905000" cy="495301"/>
          </a:xfrm>
          <a:prstGeom prst="rect">
            <a:avLst/>
          </a:prstGeom>
          <a:noFill/>
          <a:ln>
            <a:solidFill>
              <a:schemeClr val="bg2"/>
            </a:solidFill>
          </a:ln>
          <a:effectLst>
            <a:reflection blurRad="6350" stA="50000" endA="300" endPos="90000" dir="5400000" sy="-100000" algn="bl" rotWithShape="0"/>
          </a:effectLst>
        </p:spPr>
      </p:pic>
      <p:pic>
        <p:nvPicPr>
          <p:cNvPr id="23558" name="Picture 6" descr="telerik">
            <a:hlinkClick r:id="rId4"/>
          </p:cNvPr>
          <p:cNvPicPr>
            <a:picLocks noChangeAspect="1" noChangeArrowheads="1"/>
          </p:cNvPicPr>
          <p:nvPr/>
        </p:nvPicPr>
        <p:blipFill>
          <a:blip r:embed="rId5"/>
          <a:srcRect/>
          <a:stretch>
            <a:fillRect/>
          </a:stretch>
        </p:blipFill>
        <p:spPr bwMode="auto">
          <a:xfrm>
            <a:off x="965200" y="1935163"/>
            <a:ext cx="2057400" cy="704851"/>
          </a:xfrm>
          <a:prstGeom prst="rect">
            <a:avLst/>
          </a:prstGeom>
          <a:noFill/>
          <a:ln>
            <a:solidFill>
              <a:schemeClr val="bg2"/>
            </a:solidFill>
          </a:ln>
          <a:effectLst>
            <a:reflection blurRad="6350" stA="50000" endA="300" endPos="90000" dir="5400000" sy="-100000" algn="bl" rotWithShape="0"/>
          </a:effectLst>
        </p:spPr>
      </p:pic>
      <p:pic>
        <p:nvPicPr>
          <p:cNvPr id="23560" name="Picture 8" descr="ComponentOne">
            <a:hlinkClick r:id="rId6" tooltip="home"/>
          </p:cNvPr>
          <p:cNvPicPr>
            <a:picLocks noChangeAspect="1" noChangeArrowheads="1"/>
          </p:cNvPicPr>
          <p:nvPr/>
        </p:nvPicPr>
        <p:blipFill>
          <a:blip r:embed="rId7"/>
          <a:srcRect/>
          <a:stretch>
            <a:fillRect/>
          </a:stretch>
        </p:blipFill>
        <p:spPr bwMode="auto">
          <a:xfrm>
            <a:off x="4751388" y="5165725"/>
            <a:ext cx="3133725" cy="609600"/>
          </a:xfrm>
          <a:prstGeom prst="rect">
            <a:avLst/>
          </a:prstGeom>
          <a:noFill/>
          <a:ln>
            <a:solidFill>
              <a:schemeClr val="bg2"/>
            </a:solidFill>
          </a:ln>
          <a:effectLst>
            <a:reflection blurRad="6350" stA="50000" endA="300" endPos="90000" dir="5400000" sy="-100000" algn="bl" rotWithShape="0"/>
          </a:effectLst>
        </p:spPr>
      </p:pic>
      <p:pic>
        <p:nvPicPr>
          <p:cNvPr id="23561" name="Picture 9"/>
          <p:cNvPicPr>
            <a:picLocks noChangeAspect="1" noChangeArrowheads="1"/>
          </p:cNvPicPr>
          <p:nvPr/>
        </p:nvPicPr>
        <p:blipFill>
          <a:blip r:embed="rId8"/>
          <a:srcRect/>
          <a:stretch>
            <a:fillRect/>
          </a:stretch>
        </p:blipFill>
        <p:spPr bwMode="auto">
          <a:xfrm>
            <a:off x="6635750" y="1911351"/>
            <a:ext cx="1866900" cy="752475"/>
          </a:xfrm>
          <a:prstGeom prst="rect">
            <a:avLst/>
          </a:prstGeom>
          <a:noFill/>
          <a:ln w="9525">
            <a:solidFill>
              <a:schemeClr val="bg2"/>
            </a:solidFill>
            <a:miter lim="800000"/>
            <a:headEnd/>
            <a:tailEnd/>
          </a:ln>
          <a:effectLst>
            <a:reflection blurRad="6350" stA="50000" endA="300" endPos="90000" dir="5400000" sy="-100000" algn="bl" rotWithShape="0"/>
          </a:effectLst>
        </p:spPr>
      </p:pic>
      <p:pic>
        <p:nvPicPr>
          <p:cNvPr id="23562" name="Picture 10"/>
          <p:cNvPicPr>
            <a:picLocks noChangeAspect="1" noChangeArrowheads="1"/>
          </p:cNvPicPr>
          <p:nvPr/>
        </p:nvPicPr>
        <p:blipFill>
          <a:blip r:embed="rId9"/>
          <a:srcRect/>
          <a:stretch>
            <a:fillRect/>
          </a:stretch>
        </p:blipFill>
        <p:spPr bwMode="auto">
          <a:xfrm>
            <a:off x="965200" y="3693319"/>
            <a:ext cx="2076450" cy="552450"/>
          </a:xfrm>
          <a:prstGeom prst="rect">
            <a:avLst/>
          </a:prstGeom>
          <a:noFill/>
          <a:ln w="9525">
            <a:solidFill>
              <a:schemeClr val="bg2"/>
            </a:solidFill>
            <a:miter lim="800000"/>
            <a:headEnd/>
            <a:tailEnd/>
          </a:ln>
          <a:effectLst>
            <a:reflection blurRad="6350" stA="50000" endA="300" endPos="90000" dir="5400000" sy="-100000" algn="bl" rotWithShape="0"/>
          </a:effectLst>
        </p:spPr>
      </p:pic>
      <p:pic>
        <p:nvPicPr>
          <p:cNvPr id="23563" name="Picture 11"/>
          <p:cNvPicPr>
            <a:picLocks noChangeAspect="1" noChangeArrowheads="1"/>
          </p:cNvPicPr>
          <p:nvPr/>
        </p:nvPicPr>
        <p:blipFill>
          <a:blip r:embed="rId10"/>
          <a:srcRect/>
          <a:stretch>
            <a:fillRect/>
          </a:stretch>
        </p:blipFill>
        <p:spPr bwMode="auto">
          <a:xfrm>
            <a:off x="6626225" y="3683794"/>
            <a:ext cx="1876425" cy="571500"/>
          </a:xfrm>
          <a:prstGeom prst="rect">
            <a:avLst/>
          </a:prstGeom>
          <a:noFill/>
          <a:ln w="9525">
            <a:solidFill>
              <a:schemeClr val="bg2"/>
            </a:solidFill>
            <a:miter lim="800000"/>
            <a:headEnd/>
            <a:tailEnd/>
          </a:ln>
          <a:effectLst>
            <a:reflection blurRad="6350" stA="50000" endA="300" endPos="90000" dir="5400000" sy="-100000" algn="bl" rotWithShape="0"/>
          </a:effectLst>
        </p:spPr>
      </p:pic>
      <p:pic>
        <p:nvPicPr>
          <p:cNvPr id="23565" name="Picture 13" descr="http://www.blendables.com/sitefiles/1000/topLogo.png"/>
          <p:cNvPicPr>
            <a:picLocks noChangeAspect="1" noChangeArrowheads="1"/>
          </p:cNvPicPr>
          <p:nvPr/>
        </p:nvPicPr>
        <p:blipFill>
          <a:blip r:embed="rId11"/>
          <a:srcRect/>
          <a:stretch>
            <a:fillRect/>
          </a:stretch>
        </p:blipFill>
        <p:spPr bwMode="auto">
          <a:xfrm>
            <a:off x="968375" y="5127625"/>
            <a:ext cx="3419475" cy="685800"/>
          </a:xfrm>
          <a:prstGeom prst="rect">
            <a:avLst/>
          </a:prstGeom>
          <a:noFill/>
          <a:ln>
            <a:solidFill>
              <a:schemeClr val="bg2"/>
            </a:solidFill>
          </a:ln>
          <a:effectLst>
            <a:reflection blurRad="6350" stA="50000" endA="300" endPos="90000" dir="5400000" sy="-100000" algn="bl" rotWithShape="0"/>
          </a:effectLst>
        </p:spPr>
      </p:pic>
      <p:pic>
        <p:nvPicPr>
          <p:cNvPr id="23567" name="Picture 15" descr="Xceed Multi-Talented Components">
            <a:hlinkClick r:id="rId12"/>
          </p:cNvPr>
          <p:cNvPicPr>
            <a:picLocks noChangeAspect="1" noChangeArrowheads="1"/>
          </p:cNvPicPr>
          <p:nvPr/>
        </p:nvPicPr>
        <p:blipFill>
          <a:blip r:embed="rId13"/>
          <a:srcRect/>
          <a:stretch>
            <a:fillRect/>
          </a:stretch>
        </p:blipFill>
        <p:spPr bwMode="auto">
          <a:xfrm>
            <a:off x="3822700" y="1892300"/>
            <a:ext cx="2057400" cy="790576"/>
          </a:xfrm>
          <a:prstGeom prst="rect">
            <a:avLst/>
          </a:prstGeom>
          <a:noFill/>
          <a:ln>
            <a:solidFill>
              <a:schemeClr val="bg2"/>
            </a:solidFill>
          </a:ln>
          <a:effectLst>
            <a:reflection blurRad="6350" stA="50000" endA="300" endPos="90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fade">
                                      <p:cBhvr>
                                        <p:cTn id="7" dur="500"/>
                                        <p:tgtEl>
                                          <p:spTgt spid="2355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567"/>
                                        </p:tgtEl>
                                        <p:attrNameLst>
                                          <p:attrName>style.visibility</p:attrName>
                                        </p:attrNameLst>
                                      </p:cBhvr>
                                      <p:to>
                                        <p:strVal val="visible"/>
                                      </p:to>
                                    </p:set>
                                    <p:animEffect transition="in" filter="fade">
                                      <p:cBhvr>
                                        <p:cTn id="11" dur="500"/>
                                        <p:tgtEl>
                                          <p:spTgt spid="2356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561"/>
                                        </p:tgtEl>
                                        <p:attrNameLst>
                                          <p:attrName>style.visibility</p:attrName>
                                        </p:attrNameLst>
                                      </p:cBhvr>
                                      <p:to>
                                        <p:strVal val="visible"/>
                                      </p:to>
                                    </p:set>
                                    <p:animEffect transition="in" filter="fade">
                                      <p:cBhvr>
                                        <p:cTn id="15" dur="500"/>
                                        <p:tgtEl>
                                          <p:spTgt spid="2356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562"/>
                                        </p:tgtEl>
                                        <p:attrNameLst>
                                          <p:attrName>style.visibility</p:attrName>
                                        </p:attrNameLst>
                                      </p:cBhvr>
                                      <p:to>
                                        <p:strVal val="visible"/>
                                      </p:to>
                                    </p:set>
                                    <p:animEffect transition="in" filter="fade">
                                      <p:cBhvr>
                                        <p:cTn id="19" dur="500"/>
                                        <p:tgtEl>
                                          <p:spTgt spid="2356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556"/>
                                        </p:tgtEl>
                                        <p:attrNameLst>
                                          <p:attrName>style.visibility</p:attrName>
                                        </p:attrNameLst>
                                      </p:cBhvr>
                                      <p:to>
                                        <p:strVal val="visible"/>
                                      </p:to>
                                    </p:set>
                                    <p:animEffect transition="in" filter="fade">
                                      <p:cBhvr>
                                        <p:cTn id="23" dur="500"/>
                                        <p:tgtEl>
                                          <p:spTgt spid="2355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563"/>
                                        </p:tgtEl>
                                        <p:attrNameLst>
                                          <p:attrName>style.visibility</p:attrName>
                                        </p:attrNameLst>
                                      </p:cBhvr>
                                      <p:to>
                                        <p:strVal val="visible"/>
                                      </p:to>
                                    </p:set>
                                    <p:animEffect transition="in" filter="fade">
                                      <p:cBhvr>
                                        <p:cTn id="27" dur="500"/>
                                        <p:tgtEl>
                                          <p:spTgt spid="2356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3565"/>
                                        </p:tgtEl>
                                        <p:attrNameLst>
                                          <p:attrName>style.visibility</p:attrName>
                                        </p:attrNameLst>
                                      </p:cBhvr>
                                      <p:to>
                                        <p:strVal val="visible"/>
                                      </p:to>
                                    </p:set>
                                    <p:animEffect transition="in" filter="fade">
                                      <p:cBhvr>
                                        <p:cTn id="31" dur="500"/>
                                        <p:tgtEl>
                                          <p:spTgt spid="2356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3560"/>
                                        </p:tgtEl>
                                        <p:attrNameLst>
                                          <p:attrName>style.visibility</p:attrName>
                                        </p:attrNameLst>
                                      </p:cBhvr>
                                      <p:to>
                                        <p:strVal val="visible"/>
                                      </p:to>
                                    </p:set>
                                    <p:animEffect transition="in" filter="fade">
                                      <p:cBhvr>
                                        <p:cTn id="35" dur="500"/>
                                        <p:tgtEl>
                                          <p:spTgt spid="23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3</a:t>
            </a:r>
            <a:r>
              <a:rPr lang="en-GB" baseline="30000" dirty="0" smtClean="0"/>
              <a:t>rd</a:t>
            </a:r>
            <a:r>
              <a:rPr lang="en-GB" dirty="0" smtClean="0"/>
              <a:t> party WPF controls</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 </a:t>
            </a:r>
            <a:r>
              <a:rPr lang="en-GB" b="1" dirty="0" smtClean="0"/>
              <a:t>unified</a:t>
            </a:r>
            <a:r>
              <a:rPr lang="en-GB" dirty="0" smtClean="0"/>
              <a:t> framework</a:t>
            </a:r>
            <a:endParaRPr lang="en-GB" dirty="0"/>
          </a:p>
        </p:txBody>
      </p:sp>
      <p:graphicFrame>
        <p:nvGraphicFramePr>
          <p:cNvPr id="4" name="Diagram 3"/>
          <p:cNvGraphicFramePr/>
          <p:nvPr/>
        </p:nvGraphicFramePr>
        <p:xfrm>
          <a:off x="381000" y="295275"/>
          <a:ext cx="8382000" cy="6267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Brace 4"/>
          <p:cNvSpPr/>
          <p:nvPr/>
        </p:nvSpPr>
        <p:spPr>
          <a:xfrm rot="5400000">
            <a:off x="4043361" y="-61911"/>
            <a:ext cx="981077" cy="8420101"/>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TextBox 5"/>
          <p:cNvSpPr txBox="1"/>
          <p:nvPr/>
        </p:nvSpPr>
        <p:spPr>
          <a:xfrm>
            <a:off x="875347" y="4800600"/>
            <a:ext cx="7393306" cy="523220"/>
          </a:xfrm>
          <a:prstGeom prst="rect">
            <a:avLst/>
          </a:prstGeom>
          <a:noFill/>
        </p:spPr>
        <p:txBody>
          <a:bodyPr wrap="none" rtlCol="0">
            <a:spAutoFit/>
          </a:bodyPr>
          <a:lstStyle/>
          <a:p>
            <a:r>
              <a:rPr lang="en-GB" sz="2800" dirty="0" smtClean="0"/>
              <a:t>all with the same, consistent programming model</a:t>
            </a:r>
            <a:endParaRPr lang="en-GB" sz="28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applications built with WPF</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a unified framework</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bwMode="auto">
          <a:xfrm>
            <a:off x="476250" y="3781425"/>
            <a:ext cx="8172450" cy="1752600"/>
          </a:xfrm>
          <a:prstGeom prst="roundRect">
            <a:avLst>
              <a:gd name="adj" fmla="val 9490"/>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0" name="Rounded Rectangle 9"/>
          <p:cNvSpPr/>
          <p:nvPr/>
        </p:nvSpPr>
        <p:spPr bwMode="auto">
          <a:xfrm>
            <a:off x="476250" y="1714500"/>
            <a:ext cx="8172450" cy="1752600"/>
          </a:xfrm>
          <a:prstGeom prst="roundRect">
            <a:avLst>
              <a:gd name="adj" fmla="val 9490"/>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 name="Title 1"/>
          <p:cNvSpPr>
            <a:spLocks noGrp="1"/>
          </p:cNvSpPr>
          <p:nvPr>
            <p:ph type="title"/>
          </p:nvPr>
        </p:nvSpPr>
        <p:spPr>
          <a:xfrm>
            <a:off x="387054" y="228600"/>
            <a:ext cx="8375946" cy="664797"/>
          </a:xfrm>
        </p:spPr>
        <p:txBody>
          <a:bodyPr/>
          <a:lstStyle/>
          <a:p>
            <a:r>
              <a:rPr lang="en-GB" b="1" dirty="0" smtClean="0"/>
              <a:t>resources </a:t>
            </a:r>
            <a:r>
              <a:rPr lang="en-GB" dirty="0" smtClean="0"/>
              <a:t>and</a:t>
            </a:r>
            <a:r>
              <a:rPr lang="en-GB" b="1" dirty="0" smtClean="0"/>
              <a:t> styles</a:t>
            </a:r>
            <a:endParaRPr lang="en-GB" b="1" dirty="0"/>
          </a:p>
        </p:txBody>
      </p:sp>
      <p:sp>
        <p:nvSpPr>
          <p:cNvPr id="5" name="Content Placeholder 4"/>
          <p:cNvSpPr>
            <a:spLocks noGrp="1"/>
          </p:cNvSpPr>
          <p:nvPr>
            <p:ph idx="1"/>
          </p:nvPr>
        </p:nvSpPr>
        <p:spPr>
          <a:xfrm>
            <a:off x="2105025" y="2113747"/>
            <a:ext cx="6572250" cy="954107"/>
          </a:xfrm>
        </p:spPr>
        <p:txBody>
          <a:bodyPr/>
          <a:lstStyle/>
          <a:p>
            <a:r>
              <a:rPr lang="en-GB" sz="2000" dirty="0" smtClean="0"/>
              <a:t>Elements have a dictionary of resources identified by </a:t>
            </a:r>
            <a:r>
              <a:rPr lang="en-GB" sz="2000" b="1" dirty="0" smtClean="0"/>
              <a:t>Key</a:t>
            </a:r>
          </a:p>
          <a:p>
            <a:r>
              <a:rPr lang="en-GB" sz="2000" dirty="0" smtClean="0"/>
              <a:t>Resources from various files can be </a:t>
            </a:r>
            <a:r>
              <a:rPr lang="en-GB" sz="2000" b="1" dirty="0" smtClean="0"/>
              <a:t>merged</a:t>
            </a:r>
            <a:r>
              <a:rPr lang="en-GB" sz="2000" dirty="0" smtClean="0"/>
              <a:t> into one</a:t>
            </a:r>
          </a:p>
          <a:p>
            <a:r>
              <a:rPr lang="en-GB" sz="2000" dirty="0" smtClean="0"/>
              <a:t>Resolution of a resource is a hierarchical lookup</a:t>
            </a:r>
          </a:p>
        </p:txBody>
      </p:sp>
      <p:grpSp>
        <p:nvGrpSpPr>
          <p:cNvPr id="13" name="Group 12"/>
          <p:cNvGrpSpPr/>
          <p:nvPr/>
        </p:nvGrpSpPr>
        <p:grpSpPr>
          <a:xfrm>
            <a:off x="676046" y="1878280"/>
            <a:ext cx="1324204" cy="1425040"/>
            <a:chOff x="223723" y="1033462"/>
            <a:chExt cx="1562100" cy="1798036"/>
          </a:xfrm>
        </p:grpSpPr>
        <p:sp>
          <p:nvSpPr>
            <p:cNvPr id="9" name="Rounded Rectangle 8"/>
            <p:cNvSpPr/>
            <p:nvPr/>
          </p:nvSpPr>
          <p:spPr bwMode="auto">
            <a:xfrm>
              <a:off x="223723" y="1033462"/>
              <a:ext cx="1562100" cy="1790700"/>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8193" name="Picture 1" descr="C:\Users\mtaulty\Pictures\Microsoft Clip Organizer\j0432599.png"/>
            <p:cNvPicPr>
              <a:picLocks noChangeAspect="1" noChangeArrowheads="1"/>
            </p:cNvPicPr>
            <p:nvPr/>
          </p:nvPicPr>
          <p:blipFill>
            <a:blip r:embed="rId2"/>
            <a:srcRect/>
            <a:stretch>
              <a:fillRect/>
            </a:stretch>
          </p:blipFill>
          <p:spPr bwMode="auto">
            <a:xfrm>
              <a:off x="233134" y="1090498"/>
              <a:ext cx="1543278" cy="1543278"/>
            </a:xfrm>
            <a:prstGeom prst="rect">
              <a:avLst/>
            </a:prstGeom>
            <a:noFill/>
          </p:spPr>
        </p:pic>
        <p:sp>
          <p:nvSpPr>
            <p:cNvPr id="6" name="TextBox 5"/>
            <p:cNvSpPr txBox="1"/>
            <p:nvPr/>
          </p:nvSpPr>
          <p:spPr>
            <a:xfrm>
              <a:off x="459592" y="2443162"/>
              <a:ext cx="1046470" cy="388336"/>
            </a:xfrm>
            <a:prstGeom prst="rect">
              <a:avLst/>
            </a:prstGeom>
            <a:noFill/>
          </p:spPr>
          <p:txBody>
            <a:bodyPr wrap="none" rtlCol="0">
              <a:spAutoFit/>
            </a:bodyPr>
            <a:lstStyle/>
            <a:p>
              <a:r>
                <a:rPr lang="en-GB" sz="1400" b="1" dirty="0" smtClean="0"/>
                <a:t>resources</a:t>
              </a:r>
              <a:endParaRPr lang="en-GB" sz="1400" b="1" dirty="0"/>
            </a:p>
          </p:txBody>
        </p:sp>
      </p:grpSp>
      <p:grpSp>
        <p:nvGrpSpPr>
          <p:cNvPr id="20" name="Group 19"/>
          <p:cNvGrpSpPr/>
          <p:nvPr/>
        </p:nvGrpSpPr>
        <p:grpSpPr>
          <a:xfrm>
            <a:off x="676046" y="3964255"/>
            <a:ext cx="1324204" cy="1425040"/>
            <a:chOff x="223723" y="1033462"/>
            <a:chExt cx="1562100" cy="1798036"/>
          </a:xfrm>
        </p:grpSpPr>
        <p:sp>
          <p:nvSpPr>
            <p:cNvPr id="21" name="Rounded Rectangle 20"/>
            <p:cNvSpPr/>
            <p:nvPr/>
          </p:nvSpPr>
          <p:spPr bwMode="auto">
            <a:xfrm>
              <a:off x="223723" y="1033462"/>
              <a:ext cx="1562100" cy="1790700"/>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pic>
          <p:nvPicPr>
            <p:cNvPr id="22" name="Picture 1" descr="C:\Users\mtaulty\Pictures\Microsoft Clip Organizer\j0432599.png"/>
            <p:cNvPicPr>
              <a:picLocks noChangeAspect="1" noChangeArrowheads="1"/>
            </p:cNvPicPr>
            <p:nvPr/>
          </p:nvPicPr>
          <p:blipFill>
            <a:blip r:embed="rId2"/>
            <a:srcRect/>
            <a:stretch>
              <a:fillRect/>
            </a:stretch>
          </p:blipFill>
          <p:spPr bwMode="auto">
            <a:xfrm>
              <a:off x="233134" y="1090498"/>
              <a:ext cx="1543278" cy="1543278"/>
            </a:xfrm>
            <a:prstGeom prst="rect">
              <a:avLst/>
            </a:prstGeom>
            <a:noFill/>
          </p:spPr>
        </p:pic>
        <p:sp>
          <p:nvSpPr>
            <p:cNvPr id="23" name="TextBox 22"/>
            <p:cNvSpPr txBox="1"/>
            <p:nvPr/>
          </p:nvSpPr>
          <p:spPr>
            <a:xfrm>
              <a:off x="650607" y="2443162"/>
              <a:ext cx="718499" cy="388336"/>
            </a:xfrm>
            <a:prstGeom prst="rect">
              <a:avLst/>
            </a:prstGeom>
            <a:noFill/>
          </p:spPr>
          <p:txBody>
            <a:bodyPr wrap="none" rtlCol="0">
              <a:spAutoFit/>
            </a:bodyPr>
            <a:lstStyle/>
            <a:p>
              <a:r>
                <a:rPr lang="en-GB" sz="1400" b="1" dirty="0" smtClean="0"/>
                <a:t>styles</a:t>
              </a:r>
              <a:endParaRPr lang="en-GB" sz="1400" b="1" dirty="0"/>
            </a:p>
          </p:txBody>
        </p:sp>
      </p:grpSp>
      <p:sp>
        <p:nvSpPr>
          <p:cNvPr id="25" name="Content Placeholder 4"/>
          <p:cNvSpPr txBox="1">
            <a:spLocks/>
          </p:cNvSpPr>
          <p:nvPr/>
        </p:nvSpPr>
        <p:spPr>
          <a:xfrm>
            <a:off x="2105025" y="4180672"/>
            <a:ext cx="6572250" cy="954107"/>
          </a:xfrm>
          <a:prstGeom prst="rect">
            <a:avLst/>
          </a:prstGeom>
        </p:spPr>
        <p:txBody>
          <a:bodyPr vert="horz" wrap="square" lIns="0" tIns="0" rIns="0" bIns="0" rtlCol="0">
            <a:spAutoFit/>
          </a:bodyPr>
          <a:lstStyle/>
          <a:p>
            <a:pPr marL="463550" marR="0" lvl="0" indent="-463550" algn="l" defTabSz="914363" rtl="0" eaLnBrk="1" fontAlgn="auto" latinLnBrk="0" hangingPunct="1">
              <a:lnSpc>
                <a:spcPct val="90000"/>
              </a:lnSpc>
              <a:spcBef>
                <a:spcPct val="20000"/>
              </a:spcBef>
              <a:spcAft>
                <a:spcPts val="0"/>
              </a:spcAft>
              <a:buClrTx/>
              <a:buSzPct val="120000"/>
              <a:buFontTx/>
              <a:buBlip>
                <a:blip r:embed="rId3"/>
              </a:buBlip>
              <a:tabLst/>
              <a:defRPr/>
            </a:pPr>
            <a:r>
              <a:rPr kumimoji="0" lang="en-GB" sz="2000" b="0" i="0" u="none" strike="noStrike" kern="1200" cap="none" spc="0" normalizeH="0" baseline="0" noProof="0" dirty="0" smtClean="0">
                <a:ln>
                  <a:noFill/>
                </a:ln>
                <a:solidFill>
                  <a:schemeClr val="tx1"/>
                </a:solidFill>
                <a:effectLst/>
                <a:uLnTx/>
                <a:uFillTx/>
                <a:latin typeface="Calibri" pitchFamily="34" charset="0"/>
                <a:ea typeface="+mn-ea"/>
                <a:cs typeface="+mn-cs"/>
              </a:rPr>
              <a:t>Styles</a:t>
            </a:r>
            <a:r>
              <a:rPr kumimoji="0" lang="en-GB" sz="2000" b="0" i="0" u="none" strike="noStrike" kern="1200" cap="none" spc="0" normalizeH="0" noProof="0" dirty="0" smtClean="0">
                <a:ln>
                  <a:noFill/>
                </a:ln>
                <a:solidFill>
                  <a:schemeClr val="tx1"/>
                </a:solidFill>
                <a:effectLst/>
                <a:uLnTx/>
                <a:uFillTx/>
                <a:latin typeface="Calibri" pitchFamily="34" charset="0"/>
                <a:ea typeface="+mn-ea"/>
                <a:cs typeface="+mn-cs"/>
              </a:rPr>
              <a:t> contain </a:t>
            </a:r>
            <a:r>
              <a:rPr kumimoji="0" lang="en-GB" sz="2000" b="1" i="0" u="none" strike="noStrike" kern="1200" cap="none" spc="0" normalizeH="0" noProof="0" dirty="0" smtClean="0">
                <a:ln>
                  <a:noFill/>
                </a:ln>
                <a:solidFill>
                  <a:schemeClr val="tx1"/>
                </a:solidFill>
                <a:effectLst/>
                <a:uLnTx/>
                <a:uFillTx/>
                <a:latin typeface="Calibri" pitchFamily="34" charset="0"/>
                <a:ea typeface="+mn-ea"/>
                <a:cs typeface="+mn-cs"/>
              </a:rPr>
              <a:t>setters</a:t>
            </a:r>
            <a:r>
              <a:rPr kumimoji="0" lang="en-GB" sz="2000" i="0" u="none" strike="noStrike" kern="1200" cap="none" spc="0" normalizeH="0" noProof="0" dirty="0" smtClean="0">
                <a:ln>
                  <a:noFill/>
                </a:ln>
                <a:solidFill>
                  <a:schemeClr val="tx1"/>
                </a:solidFill>
                <a:effectLst/>
                <a:uLnTx/>
                <a:uFillTx/>
                <a:latin typeface="Calibri" pitchFamily="34" charset="0"/>
                <a:ea typeface="+mn-ea"/>
                <a:cs typeface="+mn-cs"/>
              </a:rPr>
              <a:t> for </a:t>
            </a:r>
            <a:r>
              <a:rPr kumimoji="0" lang="en-GB" sz="2000" b="1" i="0" u="none" strike="noStrike" kern="1200" cap="none" spc="0" normalizeH="0" noProof="0" dirty="0" smtClean="0">
                <a:ln>
                  <a:noFill/>
                </a:ln>
                <a:solidFill>
                  <a:schemeClr val="tx1"/>
                </a:solidFill>
                <a:effectLst/>
                <a:uLnTx/>
                <a:uFillTx/>
                <a:latin typeface="Calibri" pitchFamily="34" charset="0"/>
                <a:ea typeface="+mn-ea"/>
                <a:cs typeface="+mn-cs"/>
              </a:rPr>
              <a:t>Properties</a:t>
            </a:r>
            <a:r>
              <a:rPr kumimoji="0" lang="en-GB" sz="2000" i="0" u="none" strike="noStrike" kern="1200" cap="none" spc="0" normalizeH="0" noProof="0" dirty="0" smtClean="0">
                <a:ln>
                  <a:noFill/>
                </a:ln>
                <a:solidFill>
                  <a:schemeClr val="tx1"/>
                </a:solidFill>
                <a:effectLst/>
                <a:uLnTx/>
                <a:uFillTx/>
                <a:latin typeface="Calibri" pitchFamily="34" charset="0"/>
                <a:ea typeface="+mn-ea"/>
                <a:cs typeface="+mn-cs"/>
              </a:rPr>
              <a:t> and </a:t>
            </a:r>
            <a:r>
              <a:rPr kumimoji="0" lang="en-GB" sz="2000" b="1" i="0" u="none" strike="noStrike" kern="1200" cap="none" spc="0" normalizeH="0" noProof="0" dirty="0" smtClean="0">
                <a:ln>
                  <a:noFill/>
                </a:ln>
                <a:solidFill>
                  <a:schemeClr val="tx1"/>
                </a:solidFill>
                <a:effectLst/>
                <a:uLnTx/>
                <a:uFillTx/>
                <a:latin typeface="Calibri" pitchFamily="34" charset="0"/>
                <a:ea typeface="+mn-ea"/>
                <a:cs typeface="+mn-cs"/>
              </a:rPr>
              <a:t>Values</a:t>
            </a:r>
          </a:p>
          <a:p>
            <a:pPr marL="463550" marR="0" lvl="0" indent="-463550" algn="l" defTabSz="914363" rtl="0" eaLnBrk="1" fontAlgn="auto" latinLnBrk="0" hangingPunct="1">
              <a:lnSpc>
                <a:spcPct val="90000"/>
              </a:lnSpc>
              <a:spcBef>
                <a:spcPct val="20000"/>
              </a:spcBef>
              <a:spcAft>
                <a:spcPts val="0"/>
              </a:spcAft>
              <a:buClrTx/>
              <a:buSzPct val="120000"/>
              <a:buFontTx/>
              <a:buBlip>
                <a:blip r:embed="rId3"/>
              </a:buBlip>
              <a:tabLst/>
              <a:defRPr/>
            </a:pPr>
            <a:r>
              <a:rPr lang="en-GB" sz="2000" dirty="0" smtClean="0">
                <a:latin typeface="Calibri" pitchFamily="34" charset="0"/>
              </a:rPr>
              <a:t>Styles can be applied by </a:t>
            </a:r>
            <a:r>
              <a:rPr lang="en-GB" sz="2000" b="1" dirty="0" smtClean="0">
                <a:latin typeface="Calibri" pitchFamily="34" charset="0"/>
              </a:rPr>
              <a:t>type</a:t>
            </a:r>
            <a:r>
              <a:rPr lang="en-GB" sz="2000" dirty="0" smtClean="0">
                <a:latin typeface="Calibri" pitchFamily="34" charset="0"/>
              </a:rPr>
              <a:t> or by </a:t>
            </a:r>
            <a:r>
              <a:rPr lang="en-GB" sz="2000" b="1" dirty="0" smtClean="0">
                <a:latin typeface="Calibri" pitchFamily="34" charset="0"/>
              </a:rPr>
              <a:t>key</a:t>
            </a:r>
            <a:endParaRPr lang="en-GB" sz="2000" dirty="0" smtClean="0">
              <a:latin typeface="Calibri" pitchFamily="34" charset="0"/>
            </a:endParaRPr>
          </a:p>
          <a:p>
            <a:pPr marL="463550" marR="0" lvl="0" indent="-463550" algn="l" defTabSz="914363" rtl="0" eaLnBrk="1" fontAlgn="auto" latinLnBrk="0" hangingPunct="1">
              <a:lnSpc>
                <a:spcPct val="90000"/>
              </a:lnSpc>
              <a:spcBef>
                <a:spcPct val="20000"/>
              </a:spcBef>
              <a:spcAft>
                <a:spcPts val="0"/>
              </a:spcAft>
              <a:buClrTx/>
              <a:buSzPct val="120000"/>
              <a:buFontTx/>
              <a:buBlip>
                <a:blip r:embed="rId3"/>
              </a:buBlip>
              <a:tabLst/>
              <a:defRPr/>
            </a:pPr>
            <a:r>
              <a:rPr lang="en-GB" sz="2000" dirty="0" smtClean="0">
                <a:latin typeface="Calibri" pitchFamily="34" charset="0"/>
              </a:rPr>
              <a:t>Styles can derived from other styles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10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1000"/>
                                        <p:tgtEl>
                                          <p:spTgt spid="5">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0" grpId="0" animBg="1"/>
      <p:bldP spid="5" grpId="0" uiExpand="1" build="p"/>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resources and styles</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built-in animation system</a:t>
            </a:r>
            <a:endParaRPr lang="en-GB" dirty="0"/>
          </a:p>
        </p:txBody>
      </p:sp>
      <p:sp>
        <p:nvSpPr>
          <p:cNvPr id="6" name="Content Placeholder 5"/>
          <p:cNvSpPr>
            <a:spLocks noGrp="1"/>
          </p:cNvSpPr>
          <p:nvPr>
            <p:ph idx="1"/>
          </p:nvPr>
        </p:nvSpPr>
        <p:spPr>
          <a:xfrm>
            <a:off x="381000" y="1412874"/>
            <a:ext cx="8382000" cy="443198"/>
          </a:xfrm>
        </p:spPr>
        <p:txBody>
          <a:bodyPr/>
          <a:lstStyle/>
          <a:p>
            <a:r>
              <a:rPr lang="en-GB" dirty="0" smtClean="0"/>
              <a:t>Animation is driven by </a:t>
            </a:r>
            <a:r>
              <a:rPr lang="en-GB" b="1" dirty="0" smtClean="0"/>
              <a:t>Storyboards</a:t>
            </a:r>
            <a:endParaRPr lang="en-GB" dirty="0"/>
          </a:p>
        </p:txBody>
      </p:sp>
      <p:sp>
        <p:nvSpPr>
          <p:cNvPr id="7" name="Rounded Rectangle 6"/>
          <p:cNvSpPr/>
          <p:nvPr/>
        </p:nvSpPr>
        <p:spPr bwMode="auto">
          <a:xfrm>
            <a:off x="1752600" y="2381250"/>
            <a:ext cx="2047875" cy="62865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800" b="1" dirty="0" smtClean="0">
                <a:solidFill>
                  <a:srgbClr val="FFFFFF"/>
                </a:solidFill>
                <a:effectLst>
                  <a:outerShdw blurRad="38100" dist="38100" dir="2700000" algn="tl">
                    <a:srgbClr val="000000">
                      <a:alpha val="43137"/>
                    </a:srgbClr>
                  </a:outerShdw>
                </a:effectLst>
                <a:latin typeface="Calibri" pitchFamily="34" charset="0"/>
              </a:rPr>
              <a:t>Storyboard</a:t>
            </a:r>
          </a:p>
        </p:txBody>
      </p:sp>
      <p:sp>
        <p:nvSpPr>
          <p:cNvPr id="15" name="Rounded Rectangle 14"/>
          <p:cNvSpPr/>
          <p:nvPr/>
        </p:nvSpPr>
        <p:spPr bwMode="auto">
          <a:xfrm>
            <a:off x="2438401" y="3438525"/>
            <a:ext cx="2238374" cy="4953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b="1" dirty="0" err="1" smtClean="0">
                <a:solidFill>
                  <a:srgbClr val="FFFFFF"/>
                </a:solidFill>
                <a:effectLst>
                  <a:outerShdw blurRad="38100" dist="38100" dir="2700000" algn="tl">
                    <a:srgbClr val="000000">
                      <a:alpha val="43137"/>
                    </a:srgbClr>
                  </a:outerShdw>
                </a:effectLst>
                <a:latin typeface="Calibri" pitchFamily="34" charset="0"/>
              </a:rPr>
              <a:t>DoubleAnimation</a:t>
            </a:r>
            <a:endParaRPr lang="en-GB"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6" name="Rounded Rectangle 15"/>
          <p:cNvSpPr/>
          <p:nvPr/>
        </p:nvSpPr>
        <p:spPr bwMode="auto">
          <a:xfrm>
            <a:off x="2438401" y="4044950"/>
            <a:ext cx="2238374" cy="4953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b="1" dirty="0" err="1" smtClean="0">
                <a:solidFill>
                  <a:srgbClr val="FFFFFF"/>
                </a:solidFill>
                <a:effectLst>
                  <a:outerShdw blurRad="38100" dist="38100" dir="2700000" algn="tl">
                    <a:srgbClr val="000000">
                      <a:alpha val="43137"/>
                    </a:srgbClr>
                  </a:outerShdw>
                </a:effectLst>
                <a:latin typeface="Calibri" pitchFamily="34" charset="0"/>
              </a:rPr>
              <a:t>ColorAnimation</a:t>
            </a:r>
            <a:endParaRPr lang="en-GB"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7" name="Rounded Rectangle 16"/>
          <p:cNvSpPr/>
          <p:nvPr/>
        </p:nvSpPr>
        <p:spPr bwMode="auto">
          <a:xfrm>
            <a:off x="2438401" y="5257800"/>
            <a:ext cx="2238374" cy="4953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b="1" dirty="0" smtClean="0">
                <a:solidFill>
                  <a:srgbClr val="FFFFFF"/>
                </a:solidFill>
                <a:effectLst>
                  <a:outerShdw blurRad="38100" dist="38100" dir="2700000" algn="tl">
                    <a:srgbClr val="000000">
                      <a:alpha val="43137"/>
                    </a:srgbClr>
                  </a:outerShdw>
                </a:effectLst>
                <a:latin typeface="Calibri" pitchFamily="34" charset="0"/>
              </a:rPr>
              <a:t>etc</a:t>
            </a:r>
          </a:p>
        </p:txBody>
      </p:sp>
      <p:sp>
        <p:nvSpPr>
          <p:cNvPr id="18" name="Rounded Rectangle 17"/>
          <p:cNvSpPr/>
          <p:nvPr/>
        </p:nvSpPr>
        <p:spPr bwMode="auto">
          <a:xfrm>
            <a:off x="2438401" y="4651375"/>
            <a:ext cx="2238374" cy="4953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b="1" dirty="0" err="1" smtClean="0">
                <a:solidFill>
                  <a:srgbClr val="FFFFFF"/>
                </a:solidFill>
                <a:effectLst>
                  <a:outerShdw blurRad="38100" dist="38100" dir="2700000" algn="tl">
                    <a:srgbClr val="000000">
                      <a:alpha val="43137"/>
                    </a:srgbClr>
                  </a:outerShdw>
                </a:effectLst>
                <a:latin typeface="Calibri" pitchFamily="34" charset="0"/>
              </a:rPr>
              <a:t>PointAnimation</a:t>
            </a:r>
            <a:endParaRPr lang="en-GB" b="1" dirty="0" smtClean="0">
              <a:solidFill>
                <a:srgbClr val="FFFFFF"/>
              </a:solidFill>
              <a:effectLst>
                <a:outerShdw blurRad="38100" dist="38100" dir="2700000" algn="tl">
                  <a:srgbClr val="000000">
                    <a:alpha val="43137"/>
                  </a:srgbClr>
                </a:outerShdw>
              </a:effectLst>
              <a:latin typeface="Calibri" pitchFamily="34" charset="0"/>
            </a:endParaRPr>
          </a:p>
        </p:txBody>
      </p:sp>
      <p:graphicFrame>
        <p:nvGraphicFramePr>
          <p:cNvPr id="20" name="Table 19"/>
          <p:cNvGraphicFramePr>
            <a:graphicFrameLocks noGrp="1"/>
          </p:cNvGraphicFramePr>
          <p:nvPr/>
        </p:nvGraphicFramePr>
        <p:xfrm>
          <a:off x="3657602" y="2591435"/>
          <a:ext cx="3905248" cy="561340"/>
        </p:xfrm>
        <a:graphic>
          <a:graphicData uri="http://schemas.openxmlformats.org/drawingml/2006/table">
            <a:tbl>
              <a:tblPr firstRow="1" bandRow="1">
                <a:tableStyleId>{E269D01E-BC32-4049-B463-5C60D7B0CCD2}</a:tableStyleId>
              </a:tblPr>
              <a:tblGrid>
                <a:gridCol w="976312"/>
                <a:gridCol w="976312"/>
                <a:gridCol w="976312"/>
                <a:gridCol w="976312"/>
              </a:tblGrid>
              <a:tr h="280670">
                <a:tc>
                  <a:txBody>
                    <a:bodyPr/>
                    <a:lstStyle/>
                    <a:p>
                      <a:r>
                        <a:rPr lang="en-GB" sz="1200" dirty="0" err="1" smtClean="0"/>
                        <a:t>BeginTime</a:t>
                      </a:r>
                      <a:endParaRPr lang="en-GB" sz="1200" dirty="0"/>
                    </a:p>
                  </a:txBody>
                  <a:tcPr>
                    <a:lnL w="9525" cap="flat" cmpd="sng" algn="ctr">
                      <a:noFill/>
                      <a:prstDash val="solid"/>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1200" dirty="0" smtClean="0"/>
                        <a:t>Repeat</a:t>
                      </a:r>
                      <a:endParaRPr lang="en-GB" sz="12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1200" dirty="0" smtClean="0"/>
                        <a:t>Duration</a:t>
                      </a:r>
                      <a:endParaRPr lang="en-GB" sz="12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1200" dirty="0" smtClean="0"/>
                        <a:t>...</a:t>
                      </a:r>
                      <a:endParaRPr lang="en-GB" sz="1200" dirty="0"/>
                    </a:p>
                  </a:txBody>
                  <a:tcPr>
                    <a:lnL>
                      <a:noFill/>
                    </a:lnL>
                    <a:lnR w="9525" cap="flat" cmpd="sng" algn="ctr">
                      <a:noFill/>
                      <a:prstDash val="solid"/>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r>
              <a:tr h="280670">
                <a:tc>
                  <a:txBody>
                    <a:bodyPr/>
                    <a:lstStyle/>
                    <a:p>
                      <a:r>
                        <a:rPr lang="en-GB" sz="1200" dirty="0" smtClean="0"/>
                        <a:t>From</a:t>
                      </a:r>
                      <a:endParaRPr lang="en-GB" sz="1200" dirty="0"/>
                    </a:p>
                  </a:txBody>
                  <a:tcPr>
                    <a:lnL w="9525" cap="flat" cmpd="sng" algn="ctr">
                      <a:noFill/>
                      <a:prstDash val="solid"/>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1200" dirty="0" smtClean="0"/>
                        <a:t>To</a:t>
                      </a:r>
                      <a:endParaRPr lang="en-GB" sz="12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1200" dirty="0" smtClean="0"/>
                        <a:t>By</a:t>
                      </a:r>
                      <a:endParaRPr lang="en-GB" sz="12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1200" dirty="0" smtClean="0"/>
                        <a:t>...</a:t>
                      </a:r>
                      <a:endParaRPr lang="en-GB" sz="1200" dirty="0"/>
                    </a:p>
                  </a:txBody>
                  <a:tcPr>
                    <a:lnL>
                      <a:noFill/>
                    </a:lnL>
                    <a:lnR w="9525" cap="flat" cmpd="sng" algn="ctr">
                      <a:noFill/>
                      <a:prstDash val="solid"/>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r>
            </a:tbl>
          </a:graphicData>
        </a:graphic>
      </p:graphicFrame>
      <p:cxnSp>
        <p:nvCxnSpPr>
          <p:cNvPr id="22" name="Curved Connector 21"/>
          <p:cNvCxnSpPr>
            <a:stCxn id="7" idx="1"/>
            <a:endCxn id="15" idx="1"/>
          </p:cNvCxnSpPr>
          <p:nvPr/>
        </p:nvCxnSpPr>
        <p:spPr>
          <a:xfrm rot="10800000" flipH="1" flipV="1">
            <a:off x="1752599" y="2695575"/>
            <a:ext cx="685801" cy="990600"/>
          </a:xfrm>
          <a:prstGeom prst="curvedConnector3">
            <a:avLst>
              <a:gd name="adj1" fmla="val -3333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Curved Connector 23"/>
          <p:cNvCxnSpPr>
            <a:stCxn id="7" idx="1"/>
            <a:endCxn id="16" idx="1"/>
          </p:cNvCxnSpPr>
          <p:nvPr/>
        </p:nvCxnSpPr>
        <p:spPr>
          <a:xfrm rot="10800000" flipH="1" flipV="1">
            <a:off x="1752599" y="2695574"/>
            <a:ext cx="685801" cy="1597025"/>
          </a:xfrm>
          <a:prstGeom prst="curvedConnector3">
            <a:avLst>
              <a:gd name="adj1" fmla="val -3333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Curved Connector 25"/>
          <p:cNvCxnSpPr>
            <a:stCxn id="7" idx="1"/>
            <a:endCxn id="18" idx="1"/>
          </p:cNvCxnSpPr>
          <p:nvPr/>
        </p:nvCxnSpPr>
        <p:spPr>
          <a:xfrm rot="10800000" flipH="1" flipV="1">
            <a:off x="1752599" y="2695575"/>
            <a:ext cx="685801" cy="2203450"/>
          </a:xfrm>
          <a:prstGeom prst="curvedConnector3">
            <a:avLst>
              <a:gd name="adj1" fmla="val -3333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Curved Connector 27"/>
          <p:cNvCxnSpPr>
            <a:stCxn id="7" idx="1"/>
            <a:endCxn id="17" idx="1"/>
          </p:cNvCxnSpPr>
          <p:nvPr/>
        </p:nvCxnSpPr>
        <p:spPr>
          <a:xfrm rot="10800000" flipH="1" flipV="1">
            <a:off x="1752599" y="2695574"/>
            <a:ext cx="685801" cy="2809875"/>
          </a:xfrm>
          <a:prstGeom prst="curvedConnector3">
            <a:avLst>
              <a:gd name="adj1" fmla="val -3333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9" name="Table 28"/>
          <p:cNvGraphicFramePr>
            <a:graphicFrameLocks noGrp="1"/>
          </p:cNvGraphicFramePr>
          <p:nvPr/>
        </p:nvGraphicFramePr>
        <p:xfrm>
          <a:off x="4533902" y="3498850"/>
          <a:ext cx="2743200" cy="457200"/>
        </p:xfrm>
        <a:graphic>
          <a:graphicData uri="http://schemas.openxmlformats.org/drawingml/2006/table">
            <a:tbl>
              <a:tblPr firstRow="1" bandRow="1">
                <a:tableStyleId>{638B1855-1B75-4FBE-930C-398BA8C253C6}</a:tableStyleId>
              </a:tblPr>
              <a:tblGrid>
                <a:gridCol w="685800"/>
                <a:gridCol w="685800"/>
                <a:gridCol w="685800"/>
                <a:gridCol w="685800"/>
              </a:tblGrid>
              <a:tr h="0">
                <a:tc>
                  <a:txBody>
                    <a:bodyPr/>
                    <a:lstStyle/>
                    <a:p>
                      <a:r>
                        <a:rPr lang="en-GB" sz="900" dirty="0" err="1" smtClean="0"/>
                        <a:t>BeginTime</a:t>
                      </a:r>
                      <a:endParaRPr lang="en-GB" sz="900" dirty="0"/>
                    </a:p>
                  </a:txBody>
                  <a:tcPr>
                    <a:lnL w="9525" cap="flat" cmpd="sng" algn="ctr">
                      <a:noFill/>
                      <a:prstDash val="solid"/>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Repeat</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Duration</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r>
              <a:tr h="0">
                <a:tc>
                  <a:txBody>
                    <a:bodyPr/>
                    <a:lstStyle/>
                    <a:p>
                      <a:r>
                        <a:rPr lang="en-GB" sz="900" dirty="0" smtClean="0"/>
                        <a:t>From</a:t>
                      </a:r>
                      <a:endParaRPr lang="en-GB" sz="900" dirty="0"/>
                    </a:p>
                  </a:txBody>
                  <a:tcPr>
                    <a:lnL w="9525" cap="flat" cmpd="sng" algn="ctr">
                      <a:noFill/>
                      <a:prstDash val="solid"/>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To</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By</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r>
            </a:tbl>
          </a:graphicData>
        </a:graphic>
      </p:graphicFrame>
      <p:graphicFrame>
        <p:nvGraphicFramePr>
          <p:cNvPr id="30" name="Table 29"/>
          <p:cNvGraphicFramePr>
            <a:graphicFrameLocks noGrp="1"/>
          </p:cNvGraphicFramePr>
          <p:nvPr/>
        </p:nvGraphicFramePr>
        <p:xfrm>
          <a:off x="4533902" y="4160837"/>
          <a:ext cx="2743200" cy="457200"/>
        </p:xfrm>
        <a:graphic>
          <a:graphicData uri="http://schemas.openxmlformats.org/drawingml/2006/table">
            <a:tbl>
              <a:tblPr firstRow="1" bandRow="1">
                <a:tableStyleId>{638B1855-1B75-4FBE-930C-398BA8C253C6}</a:tableStyleId>
              </a:tblPr>
              <a:tblGrid>
                <a:gridCol w="685800"/>
                <a:gridCol w="685800"/>
                <a:gridCol w="685800"/>
                <a:gridCol w="685800"/>
              </a:tblGrid>
              <a:tr h="0">
                <a:tc>
                  <a:txBody>
                    <a:bodyPr/>
                    <a:lstStyle/>
                    <a:p>
                      <a:r>
                        <a:rPr lang="en-GB" sz="900" dirty="0" err="1" smtClean="0"/>
                        <a:t>BeginTime</a:t>
                      </a:r>
                      <a:endParaRPr lang="en-GB" sz="900" dirty="0"/>
                    </a:p>
                  </a:txBody>
                  <a:tcPr>
                    <a:lnL w="9525" cap="flat" cmpd="sng" algn="ctr">
                      <a:noFill/>
                      <a:prstDash val="solid"/>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Repeat</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Duration</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r>
              <a:tr h="0">
                <a:tc>
                  <a:txBody>
                    <a:bodyPr/>
                    <a:lstStyle/>
                    <a:p>
                      <a:r>
                        <a:rPr lang="en-GB" sz="900" dirty="0" smtClean="0"/>
                        <a:t>From</a:t>
                      </a:r>
                      <a:endParaRPr lang="en-GB" sz="900" dirty="0"/>
                    </a:p>
                  </a:txBody>
                  <a:tcPr>
                    <a:lnL w="9525" cap="flat" cmpd="sng" algn="ctr">
                      <a:noFill/>
                      <a:prstDash val="solid"/>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To</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By</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r>
            </a:tbl>
          </a:graphicData>
        </a:graphic>
      </p:graphicFrame>
      <p:graphicFrame>
        <p:nvGraphicFramePr>
          <p:cNvPr id="31" name="Table 30"/>
          <p:cNvGraphicFramePr>
            <a:graphicFrameLocks noGrp="1"/>
          </p:cNvGraphicFramePr>
          <p:nvPr/>
        </p:nvGraphicFramePr>
        <p:xfrm>
          <a:off x="4533902" y="4822825"/>
          <a:ext cx="2743200" cy="457200"/>
        </p:xfrm>
        <a:graphic>
          <a:graphicData uri="http://schemas.openxmlformats.org/drawingml/2006/table">
            <a:tbl>
              <a:tblPr firstRow="1" bandRow="1">
                <a:tableStyleId>{638B1855-1B75-4FBE-930C-398BA8C253C6}</a:tableStyleId>
              </a:tblPr>
              <a:tblGrid>
                <a:gridCol w="685800"/>
                <a:gridCol w="685800"/>
                <a:gridCol w="685800"/>
                <a:gridCol w="685800"/>
              </a:tblGrid>
              <a:tr h="0">
                <a:tc>
                  <a:txBody>
                    <a:bodyPr/>
                    <a:lstStyle/>
                    <a:p>
                      <a:r>
                        <a:rPr lang="en-GB" sz="900" dirty="0" err="1" smtClean="0"/>
                        <a:t>BeginTime</a:t>
                      </a:r>
                      <a:endParaRPr lang="en-GB" sz="900" dirty="0"/>
                    </a:p>
                  </a:txBody>
                  <a:tcPr>
                    <a:lnL w="9525" cap="flat" cmpd="sng" algn="ctr">
                      <a:noFill/>
                      <a:prstDash val="solid"/>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Repeat</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Duration</a:t>
                      </a:r>
                      <a:endParaRPr lang="en-GB" sz="900" dirty="0"/>
                    </a:p>
                  </a:txBody>
                  <a:tcPr>
                    <a:lnL>
                      <a:noFill/>
                    </a:lnL>
                    <a:lnR>
                      <a:noFill/>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9525" cap="flat" cmpd="sng" algn="ctr">
                      <a:noFill/>
                      <a:prstDash val="solid"/>
                    </a:lnT>
                    <a:lnB w="63500" cap="flat" cmpd="thickThin" algn="ctr">
                      <a:noFill/>
                      <a:prstDash val="solid"/>
                    </a:lnB>
                    <a:lnTlToBr w="12700" cmpd="sng">
                      <a:noFill/>
                      <a:prstDash val="solid"/>
                    </a:lnTlToBr>
                    <a:lnBlToTr w="12700" cmpd="sng">
                      <a:noFill/>
                      <a:prstDash val="solid"/>
                    </a:lnBlToTr>
                  </a:tcPr>
                </a:tc>
              </a:tr>
              <a:tr h="0">
                <a:tc>
                  <a:txBody>
                    <a:bodyPr/>
                    <a:lstStyle/>
                    <a:p>
                      <a:r>
                        <a:rPr lang="en-GB" sz="900" dirty="0" smtClean="0"/>
                        <a:t>From</a:t>
                      </a:r>
                      <a:endParaRPr lang="en-GB" sz="900" dirty="0"/>
                    </a:p>
                  </a:txBody>
                  <a:tcPr>
                    <a:lnL w="9525" cap="flat" cmpd="sng" algn="ctr">
                      <a:noFill/>
                      <a:prstDash val="solid"/>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To</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By</a:t>
                      </a:r>
                      <a:endParaRPr lang="en-GB" sz="900" dirty="0"/>
                    </a:p>
                  </a:txBody>
                  <a:tcPr>
                    <a:lnL>
                      <a:noFill/>
                    </a:lnL>
                    <a:lnR>
                      <a:noFill/>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en-GB" sz="900" dirty="0" smtClean="0"/>
                        <a:t>...</a:t>
                      </a:r>
                      <a:endParaRPr lang="en-GB" sz="900" dirty="0"/>
                    </a:p>
                  </a:txBody>
                  <a:tcPr>
                    <a:lnL>
                      <a:noFill/>
                    </a:lnL>
                    <a:lnR w="9525" cap="flat" cmpd="sng" algn="ctr">
                      <a:noFill/>
                      <a:prstDash val="solid"/>
                    </a:lnR>
                    <a:lnT w="63500" cap="flat" cmpd="thickThin" algn="ctr">
                      <a:noFill/>
                      <a:prstDash val="solid"/>
                    </a:lnT>
                    <a:lnB w="9525" cap="flat" cmpd="sng" algn="ctr">
                      <a:noFill/>
                      <a:prstDash val="solid"/>
                    </a:lnB>
                    <a:lnTlToBr w="12700" cmpd="sng">
                      <a:noFill/>
                      <a:prstDash val="solid"/>
                    </a:lnTlToBr>
                    <a:lnBlToTr w="12700" cmpd="sng">
                      <a:noFill/>
                      <a:prstDash val="solid"/>
                    </a:lnBlToTr>
                  </a:tcPr>
                </a:tc>
              </a:tr>
            </a:tbl>
          </a:graphicData>
        </a:graphic>
      </p:graphicFrame>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built-in triggering system</a:t>
            </a:r>
            <a:endParaRPr lang="en-GB" dirty="0"/>
          </a:p>
        </p:txBody>
      </p:sp>
      <p:sp>
        <p:nvSpPr>
          <p:cNvPr id="3" name="Content Placeholder 2"/>
          <p:cNvSpPr>
            <a:spLocks noGrp="1"/>
          </p:cNvSpPr>
          <p:nvPr>
            <p:ph idx="1"/>
          </p:nvPr>
        </p:nvSpPr>
        <p:spPr>
          <a:xfrm>
            <a:off x="381000" y="1412874"/>
            <a:ext cx="8382000" cy="886397"/>
          </a:xfrm>
        </p:spPr>
        <p:txBody>
          <a:bodyPr/>
          <a:lstStyle/>
          <a:p>
            <a:r>
              <a:rPr lang="en-GB" dirty="0" smtClean="0"/>
              <a:t>Declarative means of taking action when </a:t>
            </a:r>
            <a:r>
              <a:rPr lang="en-GB" b="1" dirty="0" smtClean="0"/>
              <a:t>something</a:t>
            </a:r>
            <a:r>
              <a:rPr lang="en-GB" dirty="0" smtClean="0"/>
              <a:t> happens</a:t>
            </a:r>
          </a:p>
        </p:txBody>
      </p:sp>
      <p:pic>
        <p:nvPicPr>
          <p:cNvPr id="52227" name="Picture 3"/>
          <p:cNvPicPr>
            <a:picLocks noChangeAspect="1" noChangeArrowheads="1"/>
          </p:cNvPicPr>
          <p:nvPr/>
        </p:nvPicPr>
        <p:blipFill>
          <a:blip r:embed="rId2"/>
          <a:srcRect/>
          <a:stretch>
            <a:fillRect/>
          </a:stretch>
        </p:blipFill>
        <p:spPr bwMode="auto">
          <a:xfrm>
            <a:off x="701040" y="2419350"/>
            <a:ext cx="6629400" cy="3009900"/>
          </a:xfrm>
          <a:prstGeom prst="rect">
            <a:avLst/>
          </a:prstGeom>
          <a:noFill/>
          <a:ln w="28575">
            <a:solidFill>
              <a:schemeClr val="accent6"/>
            </a:solidFill>
            <a:miter lim="800000"/>
            <a:headEnd/>
            <a:tailEnd/>
          </a:ln>
          <a:effectLst/>
        </p:spPr>
      </p:pic>
      <p:grpSp>
        <p:nvGrpSpPr>
          <p:cNvPr id="31" name="Group 30"/>
          <p:cNvGrpSpPr/>
          <p:nvPr/>
        </p:nvGrpSpPr>
        <p:grpSpPr>
          <a:xfrm>
            <a:off x="624840" y="5638800"/>
            <a:ext cx="5181600" cy="464820"/>
            <a:chOff x="624840" y="5638800"/>
            <a:chExt cx="5181600" cy="464820"/>
          </a:xfrm>
        </p:grpSpPr>
        <p:sp>
          <p:nvSpPr>
            <p:cNvPr id="28" name="Rectangular Callout 27"/>
            <p:cNvSpPr/>
            <p:nvPr/>
          </p:nvSpPr>
          <p:spPr bwMode="auto">
            <a:xfrm>
              <a:off x="624840" y="5638800"/>
              <a:ext cx="1676400" cy="464820"/>
            </a:xfrm>
            <a:prstGeom prst="wedgeRectCallout">
              <a:avLst>
                <a:gd name="adj1" fmla="val 8712"/>
                <a:gd name="adj2" fmla="val -1555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200" b="1" dirty="0" smtClean="0">
                  <a:solidFill>
                    <a:srgbClr val="FFFFFF"/>
                  </a:solidFill>
                  <a:effectLst>
                    <a:outerShdw blurRad="38100" dist="38100" dir="2700000" algn="tl">
                      <a:srgbClr val="000000">
                        <a:alpha val="43137"/>
                      </a:srgbClr>
                    </a:outerShdw>
                  </a:effectLst>
                  <a:latin typeface="Calibri" pitchFamily="34" charset="0"/>
                </a:rPr>
                <a:t>When some property</a:t>
              </a:r>
            </a:p>
            <a:p>
              <a:pPr algn="ctr" defTabSz="914099"/>
              <a:r>
                <a:rPr lang="en-GB" sz="1200" b="1" dirty="0" smtClean="0">
                  <a:solidFill>
                    <a:srgbClr val="FFFFFF"/>
                  </a:solidFill>
                  <a:effectLst>
                    <a:outerShdw blurRad="38100" dist="38100" dir="2700000" algn="tl">
                      <a:srgbClr val="000000">
                        <a:alpha val="43137"/>
                      </a:srgbClr>
                    </a:outerShdw>
                  </a:effectLst>
                  <a:latin typeface="Calibri" pitchFamily="34" charset="0"/>
                </a:rPr>
                <a:t>hits some value </a:t>
              </a:r>
              <a:endParaRPr lang="en-GB" sz="11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9" name="Rectangular Callout 28"/>
            <p:cNvSpPr/>
            <p:nvPr/>
          </p:nvSpPr>
          <p:spPr bwMode="auto">
            <a:xfrm>
              <a:off x="2377440" y="5638800"/>
              <a:ext cx="1676400" cy="464820"/>
            </a:xfrm>
            <a:prstGeom prst="wedgeRectCallout">
              <a:avLst>
                <a:gd name="adj1" fmla="val 1439"/>
                <a:gd name="adj2" fmla="val -155533"/>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200" b="1" dirty="0" smtClean="0">
                  <a:solidFill>
                    <a:srgbClr val="FFFFFF"/>
                  </a:solidFill>
                  <a:effectLst>
                    <a:outerShdw blurRad="38100" dist="38100" dir="2700000" algn="tl">
                      <a:srgbClr val="000000">
                        <a:alpha val="43137"/>
                      </a:srgbClr>
                    </a:outerShdw>
                  </a:effectLst>
                  <a:latin typeface="Calibri" pitchFamily="34" charset="0"/>
                </a:rPr>
                <a:t>When some data</a:t>
              </a:r>
            </a:p>
            <a:p>
              <a:pPr algn="ctr" defTabSz="914099"/>
              <a:r>
                <a:rPr lang="en-GB" sz="1200" b="1" dirty="0" smtClean="0">
                  <a:solidFill>
                    <a:srgbClr val="FFFFFF"/>
                  </a:solidFill>
                  <a:effectLst>
                    <a:outerShdw blurRad="38100" dist="38100" dir="2700000" algn="tl">
                      <a:srgbClr val="000000">
                        <a:alpha val="43137"/>
                      </a:srgbClr>
                    </a:outerShdw>
                  </a:effectLst>
                  <a:latin typeface="Calibri" pitchFamily="34" charset="0"/>
                </a:rPr>
                <a:t>hits some value</a:t>
              </a:r>
              <a:endParaRPr lang="en-GB" sz="11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30" name="Rectangular Callout 29"/>
            <p:cNvSpPr/>
            <p:nvPr/>
          </p:nvSpPr>
          <p:spPr bwMode="auto">
            <a:xfrm>
              <a:off x="4130040" y="5638800"/>
              <a:ext cx="1676400" cy="464820"/>
            </a:xfrm>
            <a:prstGeom prst="wedgeRectCallout">
              <a:avLst>
                <a:gd name="adj1" fmla="val -51743"/>
                <a:gd name="adj2" fmla="val -186681"/>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200" b="1" dirty="0" smtClean="0">
                  <a:solidFill>
                    <a:srgbClr val="FFFFFF"/>
                  </a:solidFill>
                  <a:effectLst>
                    <a:outerShdw blurRad="38100" dist="38100" dir="2700000" algn="tl">
                      <a:srgbClr val="000000">
                        <a:alpha val="43137"/>
                      </a:srgbClr>
                    </a:outerShdw>
                  </a:effectLst>
                  <a:latin typeface="Calibri" pitchFamily="34" charset="0"/>
                </a:rPr>
                <a:t>When some event</a:t>
              </a:r>
            </a:p>
            <a:p>
              <a:pPr algn="ctr" defTabSz="914099"/>
              <a:r>
                <a:rPr lang="en-GB" sz="1200" b="1" dirty="0" smtClean="0">
                  <a:solidFill>
                    <a:srgbClr val="FFFFFF"/>
                  </a:solidFill>
                  <a:effectLst>
                    <a:outerShdw blurRad="38100" dist="38100" dir="2700000" algn="tl">
                      <a:srgbClr val="000000">
                        <a:alpha val="43137"/>
                      </a:srgbClr>
                    </a:outerShdw>
                  </a:effectLst>
                  <a:latin typeface="Calibri" pitchFamily="34" charset="0"/>
                </a:rPr>
                <a:t>happens</a:t>
              </a:r>
              <a:endParaRPr lang="en-GB" sz="1100" b="1" dirty="0" smtClean="0">
                <a:solidFill>
                  <a:srgbClr val="FFFFFF"/>
                </a:solidFill>
                <a:effectLst>
                  <a:outerShdw blurRad="38100" dist="38100" dir="2700000" algn="tl">
                    <a:srgbClr val="000000">
                      <a:alpha val="43137"/>
                    </a:srgbClr>
                  </a:outerShdw>
                </a:effectLst>
                <a:latin typeface="Calibri" pitchFamily="34" charset="0"/>
              </a:endParaRPr>
            </a:p>
          </p:txBody>
        </p:sp>
      </p:grpSp>
      <p:pic>
        <p:nvPicPr>
          <p:cNvPr id="52229" name="Picture 5"/>
          <p:cNvPicPr>
            <a:picLocks noChangeAspect="1" noChangeArrowheads="1"/>
          </p:cNvPicPr>
          <p:nvPr/>
        </p:nvPicPr>
        <p:blipFill>
          <a:blip r:embed="rId3"/>
          <a:srcRect/>
          <a:stretch>
            <a:fillRect/>
          </a:stretch>
        </p:blipFill>
        <p:spPr bwMode="auto">
          <a:xfrm>
            <a:off x="3400822" y="2476502"/>
            <a:ext cx="4841716" cy="3108958"/>
          </a:xfrm>
          <a:prstGeom prst="rect">
            <a:avLst/>
          </a:prstGeom>
          <a:noFill/>
          <a:ln w="28575">
            <a:solidFill>
              <a:schemeClr val="accent6"/>
            </a:solid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31"/>
                                        </p:tgtEl>
                                      </p:cBhvr>
                                    </p:animEffect>
                                    <p:set>
                                      <p:cBhvr>
                                        <p:cTn id="12" dur="1" fill="hold">
                                          <p:stCondLst>
                                            <p:cond delay="1999"/>
                                          </p:stCondLst>
                                        </p:cTn>
                                        <p:tgtEl>
                                          <p:spTgt spid="3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229"/>
                                        </p:tgtEl>
                                        <p:attrNameLst>
                                          <p:attrName>style.visibility</p:attrName>
                                        </p:attrNameLst>
                                      </p:cBhvr>
                                      <p:to>
                                        <p:strVal val="visible"/>
                                      </p:to>
                                    </p:set>
                                    <p:animEffect transition="in" filter="fade">
                                      <p:cBhvr>
                                        <p:cTn id="17" dur="20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animations &amp; triggers</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databinding</a:t>
            </a:r>
            <a:r>
              <a:rPr lang="en-GB" dirty="0" smtClean="0"/>
              <a:t> is </a:t>
            </a:r>
            <a:r>
              <a:rPr lang="en-GB" b="1" dirty="0" smtClean="0"/>
              <a:t>core</a:t>
            </a:r>
            <a:r>
              <a:rPr lang="en-GB" dirty="0" smtClean="0"/>
              <a:t> in WPF</a:t>
            </a:r>
            <a:endParaRPr lang="en-GB" dirty="0"/>
          </a:p>
        </p:txBody>
      </p:sp>
      <p:sp>
        <p:nvSpPr>
          <p:cNvPr id="7" name="Rounded Rectangle 6"/>
          <p:cNvSpPr/>
          <p:nvPr/>
        </p:nvSpPr>
        <p:spPr bwMode="auto">
          <a:xfrm>
            <a:off x="476249" y="1295400"/>
            <a:ext cx="8258175" cy="1752600"/>
          </a:xfrm>
          <a:prstGeom prst="roundRect">
            <a:avLst>
              <a:gd name="adj" fmla="val 9490"/>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 name="Content Placeholder 4"/>
          <p:cNvSpPr>
            <a:spLocks noGrp="1"/>
          </p:cNvSpPr>
          <p:nvPr>
            <p:ph idx="1"/>
          </p:nvPr>
        </p:nvSpPr>
        <p:spPr>
          <a:xfrm>
            <a:off x="2105025" y="1694647"/>
            <a:ext cx="6572250" cy="892552"/>
          </a:xfrm>
        </p:spPr>
        <p:txBody>
          <a:bodyPr/>
          <a:lstStyle/>
          <a:p>
            <a:r>
              <a:rPr lang="en-GB" sz="2000" dirty="0" smtClean="0"/>
              <a:t>Elements have a </a:t>
            </a:r>
            <a:r>
              <a:rPr lang="en-GB" sz="2000" b="1" dirty="0" err="1" smtClean="0"/>
              <a:t>DataContext</a:t>
            </a:r>
            <a:endParaRPr lang="en-GB" sz="2000" b="1" dirty="0" smtClean="0"/>
          </a:p>
          <a:p>
            <a:r>
              <a:rPr lang="en-GB" sz="2000" dirty="0" smtClean="0"/>
              <a:t>Resolution of declarative bindings is done by hierarchically examining an element’s </a:t>
            </a:r>
            <a:r>
              <a:rPr lang="en-GB" sz="2000" b="1" dirty="0" err="1" smtClean="0"/>
              <a:t>DataContext</a:t>
            </a:r>
            <a:endParaRPr lang="en-GB" sz="2000" dirty="0" smtClean="0"/>
          </a:p>
        </p:txBody>
      </p:sp>
      <p:sp>
        <p:nvSpPr>
          <p:cNvPr id="10" name="Rounded Rectangle 9"/>
          <p:cNvSpPr/>
          <p:nvPr/>
        </p:nvSpPr>
        <p:spPr bwMode="auto">
          <a:xfrm>
            <a:off x="676046" y="1459180"/>
            <a:ext cx="1324204" cy="1419226"/>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3" name="Rounded Rectangle 12"/>
          <p:cNvSpPr/>
          <p:nvPr/>
        </p:nvSpPr>
        <p:spPr bwMode="auto">
          <a:xfrm>
            <a:off x="1028701" y="2209800"/>
            <a:ext cx="828674" cy="409575"/>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600" dirty="0" smtClean="0">
                <a:solidFill>
                  <a:srgbClr val="FFFFFF"/>
                </a:solidFill>
                <a:effectLst>
                  <a:outerShdw blurRad="38100" dist="38100" dir="2700000" algn="tl">
                    <a:srgbClr val="000000">
                      <a:alpha val="43137"/>
                    </a:srgbClr>
                  </a:outerShdw>
                </a:effectLst>
                <a:latin typeface="Calibri" pitchFamily="34" charset="0"/>
              </a:rPr>
              <a:t>Button</a:t>
            </a:r>
          </a:p>
        </p:txBody>
      </p:sp>
      <p:sp>
        <p:nvSpPr>
          <p:cNvPr id="14" name="Rounded Rectangle 13"/>
          <p:cNvSpPr/>
          <p:nvPr/>
        </p:nvSpPr>
        <p:spPr bwMode="auto">
          <a:xfrm>
            <a:off x="895351" y="1695450"/>
            <a:ext cx="828674" cy="409575"/>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600" dirty="0" smtClean="0">
                <a:solidFill>
                  <a:srgbClr val="FFFFFF"/>
                </a:solidFill>
                <a:effectLst>
                  <a:outerShdw blurRad="38100" dist="38100" dir="2700000" algn="tl">
                    <a:srgbClr val="000000">
                      <a:alpha val="43137"/>
                    </a:srgbClr>
                  </a:outerShdw>
                </a:effectLst>
                <a:latin typeface="Calibri" pitchFamily="34" charset="0"/>
              </a:rPr>
              <a:t>Grid</a:t>
            </a:r>
          </a:p>
        </p:txBody>
      </p:sp>
      <p:cxnSp>
        <p:nvCxnSpPr>
          <p:cNvPr id="16" name="Curved Connector 15"/>
          <p:cNvCxnSpPr>
            <a:stCxn id="13" idx="1"/>
            <a:endCxn id="14" idx="1"/>
          </p:cNvCxnSpPr>
          <p:nvPr/>
        </p:nvCxnSpPr>
        <p:spPr>
          <a:xfrm rot="10800000">
            <a:off x="895351" y="1900238"/>
            <a:ext cx="133350" cy="514350"/>
          </a:xfrm>
          <a:prstGeom prst="curvedConnector3">
            <a:avLst>
              <a:gd name="adj1" fmla="val 228572"/>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614363" y="4127169"/>
            <a:ext cx="7915275" cy="1579300"/>
            <a:chOff x="533400" y="4127169"/>
            <a:chExt cx="7915275" cy="1579300"/>
          </a:xfrm>
        </p:grpSpPr>
        <p:pic>
          <p:nvPicPr>
            <p:cNvPr id="50178" name="Picture 2"/>
            <p:cNvPicPr>
              <a:picLocks noChangeAspect="1" noChangeArrowheads="1"/>
            </p:cNvPicPr>
            <p:nvPr/>
          </p:nvPicPr>
          <p:blipFill>
            <a:blip r:embed="rId2"/>
            <a:srcRect/>
            <a:stretch>
              <a:fillRect/>
            </a:stretch>
          </p:blipFill>
          <p:spPr bwMode="auto">
            <a:xfrm>
              <a:off x="533400" y="4264357"/>
              <a:ext cx="3143250" cy="13049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Right Arrow 18"/>
            <p:cNvSpPr/>
            <p:nvPr/>
          </p:nvSpPr>
          <p:spPr>
            <a:xfrm>
              <a:off x="4081463" y="4516769"/>
              <a:ext cx="1600200" cy="8001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pic>
          <p:nvPicPr>
            <p:cNvPr id="50180" name="Picture 4"/>
            <p:cNvPicPr>
              <a:picLocks noChangeAspect="1" noChangeArrowheads="1"/>
            </p:cNvPicPr>
            <p:nvPr/>
          </p:nvPicPr>
          <p:blipFill>
            <a:blip r:embed="rId3"/>
            <a:srcRect/>
            <a:stretch>
              <a:fillRect/>
            </a:stretch>
          </p:blipFill>
          <p:spPr bwMode="auto">
            <a:xfrm>
              <a:off x="6086475" y="4127169"/>
              <a:ext cx="2362200" cy="1579300"/>
            </a:xfrm>
            <a:prstGeom prst="rect">
              <a:avLst/>
            </a:prstGeom>
            <a:noFill/>
            <a:ln w="9525">
              <a:noFill/>
              <a:miter lim="800000"/>
              <a:headEnd/>
              <a:tailEnd/>
            </a:ln>
            <a:effectLst/>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databinding</a:t>
            </a:r>
            <a:r>
              <a:rPr lang="en-GB" dirty="0" smtClean="0"/>
              <a:t> is </a:t>
            </a:r>
            <a:r>
              <a:rPr lang="en-GB" b="1" dirty="0" smtClean="0"/>
              <a:t>core</a:t>
            </a:r>
            <a:r>
              <a:rPr lang="en-GB" dirty="0" smtClean="0"/>
              <a:t> in WPF</a:t>
            </a:r>
            <a:endParaRPr lang="en-GB" dirty="0"/>
          </a:p>
        </p:txBody>
      </p:sp>
      <p:pic>
        <p:nvPicPr>
          <p:cNvPr id="4" name="Picture 2"/>
          <p:cNvPicPr>
            <a:picLocks noChangeAspect="1" noChangeArrowheads="1"/>
          </p:cNvPicPr>
          <p:nvPr/>
        </p:nvPicPr>
        <p:blipFill>
          <a:blip r:embed="rId2"/>
          <a:srcRect/>
          <a:stretch>
            <a:fillRect/>
          </a:stretch>
        </p:blipFill>
        <p:spPr bwMode="auto">
          <a:xfrm>
            <a:off x="660400" y="2190751"/>
            <a:ext cx="3752850"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3"/>
          <p:cNvPicPr>
            <a:picLocks noChangeAspect="1" noChangeArrowheads="1"/>
          </p:cNvPicPr>
          <p:nvPr/>
        </p:nvPicPr>
        <p:blipFill>
          <a:blip r:embed="rId3"/>
          <a:srcRect/>
          <a:stretch>
            <a:fillRect/>
          </a:stretch>
        </p:blipFill>
        <p:spPr bwMode="auto">
          <a:xfrm>
            <a:off x="6350000" y="1974852"/>
            <a:ext cx="2181758" cy="30225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ight Arrow 5"/>
          <p:cNvSpPr/>
          <p:nvPr/>
        </p:nvSpPr>
        <p:spPr>
          <a:xfrm>
            <a:off x="4572000" y="3086101"/>
            <a:ext cx="1600200" cy="800100"/>
          </a:xfrm>
          <a:prstGeom prst="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err="1" smtClean="0"/>
              <a:t>databinding</a:t>
            </a:r>
            <a:endParaRPr lang="en-GB" dirty="0"/>
          </a:p>
        </p:txBody>
      </p:sp>
      <p:sp>
        <p:nvSpPr>
          <p:cNvPr id="5" name="Subtitle 4"/>
          <p:cNvSpPr>
            <a:spLocks noGrp="1"/>
          </p:cNvSpPr>
          <p:nvPr>
            <p:ph type="subTitle" idx="1"/>
          </p:nvPr>
        </p:nvSpPr>
        <p:spPr/>
        <p:txBody>
          <a:bodyPr/>
          <a:lstStyle/>
          <a:p>
            <a:endParaRPr lang="en-GB"/>
          </a:p>
        </p:txBody>
      </p:sp>
      <p:sp>
        <p:nvSpPr>
          <p:cNvPr id="6" name="Text Placeholder 5"/>
          <p:cNvSpPr>
            <a:spLocks noGrp="1"/>
          </p:cNvSpPr>
          <p:nvPr>
            <p:ph type="body" sz="quarter" idx="10"/>
          </p:nvPr>
        </p:nvSpPr>
        <p:spPr/>
        <p:txBody>
          <a:bodyPr/>
          <a:lstStyle/>
          <a:p>
            <a:r>
              <a:rPr lang="en-GB" dirty="0" smtClean="0"/>
              <a:t>demo</a:t>
            </a:r>
            <a:endParaRPr lang="en-GB"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deploying WPF applications</a:t>
            </a:r>
            <a:endParaRPr lang="en-GB" b="1" i="1" dirty="0">
              <a:solidFill>
                <a:schemeClr val="accent1"/>
              </a:solidFill>
            </a:endParaRPr>
          </a:p>
        </p:txBody>
      </p:sp>
      <p:grpSp>
        <p:nvGrpSpPr>
          <p:cNvPr id="27" name="Group 26"/>
          <p:cNvGrpSpPr/>
          <p:nvPr/>
        </p:nvGrpSpPr>
        <p:grpSpPr>
          <a:xfrm>
            <a:off x="235161" y="1817291"/>
            <a:ext cx="3025700" cy="2687895"/>
            <a:chOff x="235161" y="1817291"/>
            <a:chExt cx="3025700" cy="2687895"/>
          </a:xfrm>
        </p:grpSpPr>
        <p:sp>
          <p:nvSpPr>
            <p:cNvPr id="6" name="TextBox 5"/>
            <p:cNvSpPr txBox="1"/>
            <p:nvPr/>
          </p:nvSpPr>
          <p:spPr>
            <a:xfrm>
              <a:off x="235161" y="3797300"/>
              <a:ext cx="3025700" cy="707886"/>
            </a:xfrm>
            <a:prstGeom prst="rect">
              <a:avLst/>
            </a:prstGeom>
            <a:noFill/>
          </p:spPr>
          <p:txBody>
            <a:bodyPr wrap="none" rtlCol="0">
              <a:spAutoFit/>
            </a:bodyPr>
            <a:lstStyle/>
            <a:p>
              <a:pPr algn="ctr"/>
              <a:r>
                <a:rPr lang="en-GB" sz="2000" b="1" dirty="0" smtClean="0"/>
                <a:t>XAML Browser Application</a:t>
              </a:r>
            </a:p>
            <a:p>
              <a:pPr algn="ctr"/>
              <a:r>
                <a:rPr lang="en-GB" sz="2000" b="1" dirty="0" smtClean="0"/>
                <a:t>(XBAP)</a:t>
              </a:r>
              <a:endParaRPr lang="en-GB" sz="2000" b="1" dirty="0"/>
            </a:p>
          </p:txBody>
        </p:sp>
        <p:pic>
          <p:nvPicPr>
            <p:cNvPr id="14343" name="Picture 7"/>
            <p:cNvPicPr>
              <a:picLocks noChangeAspect="1" noChangeArrowheads="1"/>
            </p:cNvPicPr>
            <p:nvPr/>
          </p:nvPicPr>
          <p:blipFill>
            <a:blip r:embed="rId2"/>
            <a:srcRect/>
            <a:stretch>
              <a:fillRect/>
            </a:stretch>
          </p:blipFill>
          <p:spPr bwMode="auto">
            <a:xfrm>
              <a:off x="490711" y="1817291"/>
              <a:ext cx="2514600" cy="1877218"/>
            </a:xfrm>
            <a:prstGeom prst="rect">
              <a:avLst/>
            </a:prstGeom>
            <a:noFill/>
            <a:ln w="9525">
              <a:noFill/>
              <a:miter lim="800000"/>
              <a:headEnd/>
              <a:tailEnd/>
            </a:ln>
            <a:effectLst>
              <a:reflection blurRad="6350" stA="50000" endA="275" endPos="40000" dist="101600" dir="5400000" sy="-100000" algn="bl" rotWithShape="0"/>
            </a:effectLst>
            <a:scene3d>
              <a:camera prst="isometricOffAxis2Left"/>
              <a:lightRig rig="threePt" dir="t"/>
            </a:scene3d>
          </p:spPr>
        </p:pic>
      </p:grpSp>
      <p:graphicFrame>
        <p:nvGraphicFramePr>
          <p:cNvPr id="18" name="Diagram 17"/>
          <p:cNvGraphicFramePr/>
          <p:nvPr/>
        </p:nvGraphicFramePr>
        <p:xfrm>
          <a:off x="522461" y="4584700"/>
          <a:ext cx="2451100" cy="1866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6" name="Group 25"/>
          <p:cNvGrpSpPr/>
          <p:nvPr/>
        </p:nvGrpSpPr>
        <p:grpSpPr>
          <a:xfrm>
            <a:off x="3454730" y="2032002"/>
            <a:ext cx="2809142" cy="2165408"/>
            <a:chOff x="3454730" y="2032002"/>
            <a:chExt cx="2809142" cy="2165408"/>
          </a:xfrm>
        </p:grpSpPr>
        <p:pic>
          <p:nvPicPr>
            <p:cNvPr id="14339" name="Picture 3"/>
            <p:cNvPicPr>
              <a:picLocks noChangeAspect="1" noChangeArrowheads="1"/>
            </p:cNvPicPr>
            <p:nvPr/>
          </p:nvPicPr>
          <p:blipFill>
            <a:blip r:embed="rId7"/>
            <a:srcRect/>
            <a:stretch>
              <a:fillRect/>
            </a:stretch>
          </p:blipFill>
          <p:spPr bwMode="auto">
            <a:xfrm>
              <a:off x="3454730" y="2032002"/>
              <a:ext cx="2809142" cy="1219198"/>
            </a:xfrm>
            <a:prstGeom prst="rect">
              <a:avLst/>
            </a:prstGeom>
            <a:noFill/>
            <a:ln w="9525">
              <a:noFill/>
              <a:miter lim="800000"/>
              <a:headEnd/>
              <a:tailEnd/>
            </a:ln>
            <a:effectLst>
              <a:reflection blurRad="6350" stA="50000" endA="275" endPos="40000" dist="101600" dir="5400000" sy="-100000" algn="bl" rotWithShape="0"/>
            </a:effectLst>
            <a:scene3d>
              <a:camera prst="isometricOffAxis2Left"/>
              <a:lightRig rig="threePt" dir="t"/>
            </a:scene3d>
          </p:spPr>
        </p:pic>
        <p:sp>
          <p:nvSpPr>
            <p:cNvPr id="9" name="TextBox 8"/>
            <p:cNvSpPr txBox="1"/>
            <p:nvPr/>
          </p:nvSpPr>
          <p:spPr>
            <a:xfrm>
              <a:off x="3611523" y="3797300"/>
              <a:ext cx="2495556" cy="400110"/>
            </a:xfrm>
            <a:prstGeom prst="rect">
              <a:avLst/>
            </a:prstGeom>
            <a:noFill/>
          </p:spPr>
          <p:txBody>
            <a:bodyPr wrap="none" rtlCol="0">
              <a:spAutoFit/>
            </a:bodyPr>
            <a:lstStyle/>
            <a:p>
              <a:pPr algn="ctr"/>
              <a:r>
                <a:rPr lang="en-GB" sz="2000" b="1" dirty="0" err="1" smtClean="0"/>
                <a:t>ClickOnce</a:t>
              </a:r>
              <a:r>
                <a:rPr lang="en-GB" sz="2000" b="1" dirty="0" smtClean="0"/>
                <a:t> Application</a:t>
              </a:r>
              <a:endParaRPr lang="en-GB" sz="2000" b="1" dirty="0"/>
            </a:p>
          </p:txBody>
        </p:sp>
      </p:grpSp>
      <p:graphicFrame>
        <p:nvGraphicFramePr>
          <p:cNvPr id="19" name="Diagram 18"/>
          <p:cNvGraphicFramePr/>
          <p:nvPr/>
        </p:nvGraphicFramePr>
        <p:xfrm>
          <a:off x="3633751" y="4584700"/>
          <a:ext cx="2451100" cy="18669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25" name="Group 24"/>
          <p:cNvGrpSpPr/>
          <p:nvPr/>
        </p:nvGrpSpPr>
        <p:grpSpPr>
          <a:xfrm>
            <a:off x="6491037" y="1841502"/>
            <a:ext cx="2384506" cy="2355908"/>
            <a:chOff x="6491037" y="1841502"/>
            <a:chExt cx="2384506" cy="2355908"/>
          </a:xfrm>
        </p:grpSpPr>
        <p:pic>
          <p:nvPicPr>
            <p:cNvPr id="14344" name="Picture 8"/>
            <p:cNvPicPr>
              <a:picLocks noChangeAspect="1" noChangeArrowheads="1"/>
            </p:cNvPicPr>
            <p:nvPr/>
          </p:nvPicPr>
          <p:blipFill>
            <a:blip r:embed="rId12"/>
            <a:srcRect/>
            <a:stretch>
              <a:fillRect/>
            </a:stretch>
          </p:blipFill>
          <p:spPr bwMode="auto">
            <a:xfrm>
              <a:off x="6491037" y="1841502"/>
              <a:ext cx="2384506" cy="1854198"/>
            </a:xfrm>
            <a:prstGeom prst="rect">
              <a:avLst/>
            </a:prstGeom>
            <a:noFill/>
            <a:ln w="9525">
              <a:noFill/>
              <a:miter lim="800000"/>
              <a:headEnd/>
              <a:tailEnd/>
            </a:ln>
            <a:effectLst>
              <a:reflection blurRad="6350" stA="50000" endA="275" endPos="40000" dist="101600" dir="5400000" sy="-100000" algn="bl" rotWithShape="0"/>
            </a:effectLst>
            <a:scene3d>
              <a:camera prst="isometricOffAxis2Left"/>
              <a:lightRig rig="threePt" dir="t"/>
            </a:scene3d>
          </p:spPr>
        </p:pic>
        <p:sp>
          <p:nvSpPr>
            <p:cNvPr id="17" name="TextBox 16"/>
            <p:cNvSpPr txBox="1"/>
            <p:nvPr/>
          </p:nvSpPr>
          <p:spPr>
            <a:xfrm>
              <a:off x="7064755" y="3797300"/>
              <a:ext cx="1237070" cy="400110"/>
            </a:xfrm>
            <a:prstGeom prst="rect">
              <a:avLst/>
            </a:prstGeom>
            <a:noFill/>
          </p:spPr>
          <p:txBody>
            <a:bodyPr wrap="none" rtlCol="0">
              <a:spAutoFit/>
            </a:bodyPr>
            <a:lstStyle/>
            <a:p>
              <a:pPr algn="ctr"/>
              <a:r>
                <a:rPr lang="en-GB" sz="2000" b="1" dirty="0" smtClean="0"/>
                <a:t>Full Client</a:t>
              </a:r>
              <a:endParaRPr lang="en-GB" sz="2000" b="1" dirty="0"/>
            </a:p>
          </p:txBody>
        </p:sp>
      </p:grpSp>
      <p:graphicFrame>
        <p:nvGraphicFramePr>
          <p:cNvPr id="20" name="Diagram 19"/>
          <p:cNvGraphicFramePr/>
          <p:nvPr/>
        </p:nvGraphicFramePr>
        <p:xfrm>
          <a:off x="6457740" y="4584700"/>
          <a:ext cx="2451100" cy="18669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2000"/>
                                        <p:tgtEl>
                                          <p:spTgt spid="26"/>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20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000"/>
                                        <p:tgtEl>
                                          <p:spTgt spid="2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Graphic spid="19" grpId="0">
        <p:bldAsOne/>
      </p:bldGraphic>
      <p:bldGraphic spid="20"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built in .NET on top of Direct3D</a:t>
            </a:r>
            <a:endParaRPr lang="en-GB" dirty="0"/>
          </a:p>
        </p:txBody>
      </p:sp>
      <p:sp>
        <p:nvSpPr>
          <p:cNvPr id="5" name="TextBox 4"/>
          <p:cNvSpPr txBox="1"/>
          <p:nvPr/>
        </p:nvSpPr>
        <p:spPr>
          <a:xfrm>
            <a:off x="279400" y="5918200"/>
            <a:ext cx="7287764" cy="369332"/>
          </a:xfrm>
          <a:prstGeom prst="rect">
            <a:avLst/>
          </a:prstGeom>
          <a:noFill/>
        </p:spPr>
        <p:txBody>
          <a:bodyPr wrap="none" rtlCol="0">
            <a:spAutoFit/>
          </a:bodyPr>
          <a:lstStyle/>
          <a:p>
            <a:r>
              <a:rPr lang="en-GB" dirty="0" smtClean="0"/>
              <a:t>*this makes graphics cards </a:t>
            </a:r>
            <a:r>
              <a:rPr lang="en-GB" b="1" dirty="0" smtClean="0"/>
              <a:t>significant</a:t>
            </a:r>
            <a:r>
              <a:rPr lang="en-GB" dirty="0" smtClean="0"/>
              <a:t> to the performance of the application</a:t>
            </a:r>
            <a:endParaRPr lang="en-GB" dirty="0"/>
          </a:p>
        </p:txBody>
      </p:sp>
      <p:grpSp>
        <p:nvGrpSpPr>
          <p:cNvPr id="11" name="Group 10"/>
          <p:cNvGrpSpPr/>
          <p:nvPr/>
        </p:nvGrpSpPr>
        <p:grpSpPr>
          <a:xfrm>
            <a:off x="976128" y="1136650"/>
            <a:ext cx="7191745" cy="4324350"/>
            <a:chOff x="428255" y="1136650"/>
            <a:chExt cx="7191745" cy="4324350"/>
          </a:xfrm>
        </p:grpSpPr>
        <p:graphicFrame>
          <p:nvGraphicFramePr>
            <p:cNvPr id="4" name="Diagram 3"/>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ight Arrow 8"/>
            <p:cNvSpPr/>
            <p:nvPr/>
          </p:nvSpPr>
          <p:spPr bwMode="auto">
            <a:xfrm rot="16200000">
              <a:off x="88530" y="1476375"/>
              <a:ext cx="1530350" cy="8509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dirty="0" smtClean="0">
                  <a:solidFill>
                    <a:schemeClr val="bg1"/>
                  </a:solidFill>
                  <a:effectLst>
                    <a:outerShdw blurRad="38100" dist="38100" dir="2700000" algn="tl">
                      <a:srgbClr val="000000">
                        <a:alpha val="43137"/>
                      </a:srgbClr>
                    </a:outerShdw>
                  </a:effectLst>
                  <a:latin typeface="Calibri" pitchFamily="34" charset="0"/>
                </a:rPr>
                <a:t>managed</a:t>
              </a:r>
            </a:p>
          </p:txBody>
        </p:sp>
        <p:sp>
          <p:nvSpPr>
            <p:cNvPr id="10" name="Right Arrow 9"/>
            <p:cNvSpPr/>
            <p:nvPr/>
          </p:nvSpPr>
          <p:spPr bwMode="auto">
            <a:xfrm rot="5400000">
              <a:off x="-406770" y="3736975"/>
              <a:ext cx="2520950" cy="850900"/>
            </a:xfrm>
            <a:prstGeom prst="right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dirty="0" smtClean="0">
                  <a:solidFill>
                    <a:srgbClr val="FFFFFF"/>
                  </a:solidFill>
                  <a:effectLst>
                    <a:outerShdw blurRad="38100" dist="38100" dir="2700000" algn="tl">
                      <a:srgbClr val="000000">
                        <a:alpha val="43137"/>
                      </a:srgbClr>
                    </a:outerShdw>
                  </a:effectLst>
                  <a:latin typeface="Calibri" pitchFamily="34" charset="0"/>
                </a:rPr>
                <a:t>unmanaged</a:t>
              </a:r>
            </a:p>
          </p:txBody>
        </p:sp>
      </p:gr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if we had a day...more topics</a:t>
            </a:r>
            <a:endParaRPr lang="en-GB" dirty="0"/>
          </a:p>
        </p:txBody>
      </p:sp>
      <p:graphicFrame>
        <p:nvGraphicFramePr>
          <p:cNvPr id="4" name="Diagram 3"/>
          <p:cNvGraphicFramePr/>
          <p:nvPr/>
        </p:nvGraphicFramePr>
        <p:xfrm>
          <a:off x="696686" y="794661"/>
          <a:ext cx="7750628" cy="55299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79400" y="6244780"/>
            <a:ext cx="5465727" cy="369332"/>
          </a:xfrm>
          <a:prstGeom prst="rect">
            <a:avLst/>
          </a:prstGeom>
          <a:noFill/>
        </p:spPr>
        <p:txBody>
          <a:bodyPr wrap="none" rtlCol="0">
            <a:spAutoFit/>
          </a:bodyPr>
          <a:lstStyle/>
          <a:p>
            <a:r>
              <a:rPr lang="en-GB" dirty="0" smtClean="0"/>
              <a:t>*there are no doubt many more topics we’ve omitted </a:t>
            </a:r>
            <a:r>
              <a:rPr lang="en-GB" dirty="0" smtClean="0">
                <a:sym typeface="Wingdings" pitchFamily="2" charset="2"/>
              </a:rPr>
              <a:t></a:t>
            </a:r>
            <a:endParaRPr lang="en-GB"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more WPF?</a:t>
            </a:r>
            <a:endParaRPr lang="en-GB" dirty="0"/>
          </a:p>
        </p:txBody>
      </p:sp>
      <p:sp>
        <p:nvSpPr>
          <p:cNvPr id="4" name="Rounded Rectangle 3"/>
          <p:cNvSpPr/>
          <p:nvPr/>
        </p:nvSpPr>
        <p:spPr bwMode="auto">
          <a:xfrm>
            <a:off x="1303020" y="1950720"/>
            <a:ext cx="6537960" cy="1219200"/>
          </a:xfrm>
          <a:prstGeom prst="roundRect">
            <a:avLst/>
          </a:prstGeom>
          <a:ln>
            <a:headEnd type="none" w="med" len="med"/>
            <a:tailEnd type="none" w="med" len="med"/>
          </a:ln>
          <a:effectLst>
            <a:glow rad="228600">
              <a:schemeClr val="accent4">
                <a:satMod val="175000"/>
                <a:alpha val="40000"/>
              </a:schemeClr>
            </a:glow>
            <a:outerShdw blurRad="63500" dist="38100" dir="5400000" rotWithShape="0">
              <a:srgbClr val="000000">
                <a:alpha val="45000"/>
              </a:srgbClr>
            </a:outerShdw>
            <a:reflection blurRad="6350" stA="50000" endA="295" endPos="92000" dist="101600" dir="5400000" sy="-100000" algn="bl" rotWithShape="0"/>
          </a:effectLst>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4800" dirty="0" smtClean="0">
                <a:solidFill>
                  <a:srgbClr val="FFFFFF"/>
                </a:solidFill>
                <a:effectLst>
                  <a:outerShdw blurRad="38100" dist="38100" dir="2700000" algn="tl">
                    <a:srgbClr val="000000">
                      <a:alpha val="43137"/>
                    </a:srgbClr>
                  </a:outerShdw>
                </a:effectLst>
                <a:latin typeface="Calibri" pitchFamily="34" charset="0"/>
              </a:rPr>
              <a:t>www.windowsclient.net</a:t>
            </a:r>
          </a:p>
        </p:txBody>
      </p:sp>
      <p:pic>
        <p:nvPicPr>
          <p:cNvPr id="2052" name="Picture 4"/>
          <p:cNvPicPr>
            <a:picLocks noChangeArrowheads="1"/>
          </p:cNvPicPr>
          <p:nvPr/>
        </p:nvPicPr>
        <p:blipFill>
          <a:blip r:embed="rId2"/>
          <a:srcRect/>
          <a:stretch>
            <a:fillRect/>
          </a:stretch>
        </p:blipFill>
        <p:spPr bwMode="auto">
          <a:xfrm>
            <a:off x="1229522" y="3840481"/>
            <a:ext cx="1584000" cy="2073298"/>
          </a:xfrm>
          <a:prstGeom prst="roundRect">
            <a:avLst>
              <a:gd name="adj" fmla="val 8594"/>
            </a:avLst>
          </a:prstGeom>
          <a:solidFill>
            <a:srgbClr val="FFFFFF">
              <a:shade val="85000"/>
            </a:srgbClr>
          </a:solidFill>
          <a:ln>
            <a:solidFill>
              <a:schemeClr val="tx1"/>
            </a:solidFill>
          </a:ln>
          <a:effectLst>
            <a:reflection blurRad="12700" stA="38000" endPos="28000" dist="5000" dir="5400000" sy="-100000" algn="bl" rotWithShape="0"/>
          </a:effectLst>
          <a:scene3d>
            <a:camera prst="isometricOffAxis2Left"/>
            <a:lightRig rig="threePt" dir="t"/>
          </a:scene3d>
        </p:spPr>
      </p:pic>
      <p:pic>
        <p:nvPicPr>
          <p:cNvPr id="2053" name="Picture 5"/>
          <p:cNvPicPr>
            <a:picLocks noChangeArrowheads="1"/>
          </p:cNvPicPr>
          <p:nvPr/>
        </p:nvPicPr>
        <p:blipFill>
          <a:blip r:embed="rId3"/>
          <a:srcRect/>
          <a:stretch>
            <a:fillRect/>
          </a:stretch>
        </p:blipFill>
        <p:spPr bwMode="auto">
          <a:xfrm>
            <a:off x="2929841" y="3840481"/>
            <a:ext cx="1584000" cy="2096472"/>
          </a:xfrm>
          <a:prstGeom prst="roundRect">
            <a:avLst>
              <a:gd name="adj" fmla="val 8594"/>
            </a:avLst>
          </a:prstGeom>
          <a:solidFill>
            <a:srgbClr val="FFFFFF">
              <a:shade val="85000"/>
            </a:srgbClr>
          </a:solidFill>
          <a:ln>
            <a:solidFill>
              <a:schemeClr val="tx1"/>
            </a:solidFill>
          </a:ln>
          <a:effectLst>
            <a:reflection blurRad="12700" stA="38000" endPos="28000" dist="5000" dir="5400000" sy="-100000" algn="bl" rotWithShape="0"/>
          </a:effectLst>
          <a:scene3d>
            <a:camera prst="isometricOffAxis2Left"/>
            <a:lightRig rig="threePt" dir="t"/>
          </a:scene3d>
        </p:spPr>
      </p:pic>
      <p:pic>
        <p:nvPicPr>
          <p:cNvPr id="2055" name="Picture 7"/>
          <p:cNvPicPr>
            <a:picLocks noChangeArrowheads="1"/>
          </p:cNvPicPr>
          <p:nvPr/>
        </p:nvPicPr>
        <p:blipFill>
          <a:blip r:embed="rId4"/>
          <a:srcRect/>
          <a:stretch>
            <a:fillRect/>
          </a:stretch>
        </p:blipFill>
        <p:spPr bwMode="auto">
          <a:xfrm>
            <a:off x="4630160" y="3840481"/>
            <a:ext cx="1584000" cy="2092075"/>
          </a:xfrm>
          <a:prstGeom prst="roundRect">
            <a:avLst>
              <a:gd name="adj" fmla="val 8594"/>
            </a:avLst>
          </a:prstGeom>
          <a:solidFill>
            <a:srgbClr val="FFFFFF">
              <a:shade val="85000"/>
            </a:srgbClr>
          </a:solidFill>
          <a:ln>
            <a:solidFill>
              <a:schemeClr val="tx1"/>
            </a:solidFill>
          </a:ln>
          <a:effectLst>
            <a:reflection blurRad="12700" stA="38000" endPos="28000" dist="5000" dir="5400000" sy="-100000" algn="bl" rotWithShape="0"/>
          </a:effectLst>
          <a:scene3d>
            <a:camera prst="isometricOffAxis2Left"/>
            <a:lightRig rig="threePt" dir="t"/>
          </a:scene3d>
        </p:spPr>
      </p:pic>
      <p:pic>
        <p:nvPicPr>
          <p:cNvPr id="2056" name="Picture 8"/>
          <p:cNvPicPr>
            <a:picLocks noChangeArrowheads="1"/>
          </p:cNvPicPr>
          <p:nvPr/>
        </p:nvPicPr>
        <p:blipFill>
          <a:blip r:embed="rId5"/>
          <a:srcRect/>
          <a:stretch>
            <a:fillRect/>
          </a:stretch>
        </p:blipFill>
        <p:spPr bwMode="auto">
          <a:xfrm>
            <a:off x="6330479" y="3840481"/>
            <a:ext cx="1584000" cy="1991857"/>
          </a:xfrm>
          <a:prstGeom prst="roundRect">
            <a:avLst>
              <a:gd name="adj" fmla="val 8594"/>
            </a:avLst>
          </a:prstGeom>
          <a:solidFill>
            <a:srgbClr val="FFFFFF">
              <a:shade val="85000"/>
            </a:srgbClr>
          </a:solidFill>
          <a:ln>
            <a:solidFill>
              <a:schemeClr val="tx1"/>
            </a:solidFill>
          </a:ln>
          <a:effectLst>
            <a:reflection blurRad="12700" stA="38000" endPos="28000" dist="5000" dir="5400000" sy="-100000" algn="bl" rotWithShape="0"/>
          </a:effectLst>
          <a:scene3d>
            <a:camera prst="isometricOffAxis2Left"/>
            <a:lightRig rig="threePt" dir="t"/>
          </a:scene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052"/>
                                        </p:tgtEl>
                                        <p:attrNameLst>
                                          <p:attrName>style.visibility</p:attrName>
                                        </p:attrNameLst>
                                      </p:cBhvr>
                                      <p:to>
                                        <p:strVal val="visible"/>
                                      </p:to>
                                    </p:set>
                                    <p:animEffect transition="in" filter="fade">
                                      <p:cBhvr>
                                        <p:cTn id="11" dur="1000"/>
                                        <p:tgtEl>
                                          <p:spTgt spid="205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fade">
                                      <p:cBhvr>
                                        <p:cTn id="15" dur="1000"/>
                                        <p:tgtEl>
                                          <p:spTgt spid="2053"/>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055"/>
                                        </p:tgtEl>
                                        <p:attrNameLst>
                                          <p:attrName>style.visibility</p:attrName>
                                        </p:attrNameLst>
                                      </p:cBhvr>
                                      <p:to>
                                        <p:strVal val="visible"/>
                                      </p:to>
                                    </p:set>
                                    <p:animEffect transition="in" filter="fade">
                                      <p:cBhvr>
                                        <p:cTn id="19" dur="1000"/>
                                        <p:tgtEl>
                                          <p:spTgt spid="2055"/>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056"/>
                                        </p:tgtEl>
                                        <p:attrNameLst>
                                          <p:attrName>style.visibility</p:attrName>
                                        </p:attrNameLst>
                                      </p:cBhvr>
                                      <p:to>
                                        <p:strVal val="visible"/>
                                      </p:to>
                                    </p:set>
                                    <p:animEffect transition="in" filter="fade">
                                      <p:cBhvr>
                                        <p:cTn id="23" dur="1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tretch>
            <a:fillRect/>
          </a:stretch>
        </p:blipFill>
        <p:spPr bwMode="black">
          <a:xfrm>
            <a:off x="2286000" y="2590800"/>
            <a:ext cx="4572000" cy="986114"/>
          </a:xfrm>
          <a:prstGeom prst="rect">
            <a:avLst/>
          </a:prstGeom>
          <a:noFill/>
          <a:ln>
            <a:noFill/>
          </a:ln>
        </p:spPr>
      </p:pic>
      <p:sp>
        <p:nvSpPr>
          <p:cNvPr id="5" name="Text Box 3"/>
          <p:cNvSpPr txBox="1">
            <a:spLocks noChangeArrowheads="1"/>
          </p:cNvSpPr>
          <p:nvPr/>
        </p:nvSpPr>
        <p:spPr bwMode="blackWhite">
          <a:xfrm>
            <a:off x="398963" y="5638800"/>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Calibri" pitchFamily="34" charset="0"/>
                <a:cs typeface="Arial" charset="0"/>
              </a:rPr>
              <a:t>© </a:t>
            </a:r>
            <a:r>
              <a:rPr lang="en-US" sz="700" dirty="0" smtClean="0">
                <a:latin typeface="Calibri" pitchFamily="34" charset="0"/>
                <a:cs typeface="Arial" charset="0"/>
              </a:rPr>
              <a:t>2008 Microsoft </a:t>
            </a:r>
            <a:r>
              <a:rPr lang="en-US" sz="700" dirty="0">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latin typeface="Calibri" pitchFamily="34" charset="0"/>
                <a:cs typeface="Arial" charset="0"/>
              </a:rPr>
              <a:t>MICROSOFT </a:t>
            </a:r>
            <a:r>
              <a:rPr lang="en-US" sz="700" dirty="0">
                <a:latin typeface="Calibri" pitchFamily="34" charset="0"/>
                <a:cs typeface="Arial" charset="0"/>
              </a:rPr>
              <a:t>MAKES NO WARRANTIES, EXPRESS, IMPLIED OR STATUTORY, AS TO THE INFORMATION IN THIS PRESENTATION.</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there are 3 public versions</a:t>
            </a:r>
            <a:endParaRPr lang="en-GB" dirty="0"/>
          </a:p>
        </p:txBody>
      </p:sp>
      <p:graphicFrame>
        <p:nvGraphicFramePr>
          <p:cNvPr id="4" name="Diagram 3"/>
          <p:cNvGraphicFramePr/>
          <p:nvPr/>
        </p:nvGraphicFramePr>
        <p:xfrm>
          <a:off x="673100" y="-63500"/>
          <a:ext cx="77978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57200" y="3022600"/>
            <a:ext cx="2425700" cy="1508105"/>
          </a:xfrm>
          <a:prstGeom prst="rect">
            <a:avLst/>
          </a:prstGeom>
          <a:noFill/>
        </p:spPr>
        <p:txBody>
          <a:bodyPr wrap="square" rtlCol="0">
            <a:spAutoFit/>
          </a:bodyPr>
          <a:lstStyle/>
          <a:p>
            <a:pPr algn="ctr"/>
            <a:r>
              <a:rPr lang="en-GB" sz="3600" dirty="0" smtClean="0"/>
              <a:t>2006 </a:t>
            </a:r>
            <a:endParaRPr lang="en-GB" sz="2800" dirty="0" smtClean="0"/>
          </a:p>
          <a:p>
            <a:pPr algn="ctr"/>
            <a:r>
              <a:rPr lang="en-GB" sz="2800" dirty="0" smtClean="0"/>
              <a:t>w/Vista</a:t>
            </a:r>
          </a:p>
          <a:p>
            <a:pPr algn="ctr"/>
            <a:endParaRPr lang="en-GB" sz="2800" dirty="0"/>
          </a:p>
        </p:txBody>
      </p:sp>
      <p:sp>
        <p:nvSpPr>
          <p:cNvPr id="6" name="TextBox 5"/>
          <p:cNvSpPr txBox="1"/>
          <p:nvPr/>
        </p:nvSpPr>
        <p:spPr>
          <a:xfrm>
            <a:off x="3162300" y="3022600"/>
            <a:ext cx="2768600" cy="1508105"/>
          </a:xfrm>
          <a:prstGeom prst="rect">
            <a:avLst/>
          </a:prstGeom>
          <a:noFill/>
        </p:spPr>
        <p:txBody>
          <a:bodyPr wrap="square" rtlCol="0">
            <a:spAutoFit/>
          </a:bodyPr>
          <a:lstStyle/>
          <a:p>
            <a:pPr algn="ctr"/>
            <a:r>
              <a:rPr lang="en-GB" sz="3600" dirty="0" smtClean="0"/>
              <a:t>2007</a:t>
            </a:r>
            <a:endParaRPr lang="en-GB" sz="2800" dirty="0" smtClean="0"/>
          </a:p>
          <a:p>
            <a:pPr algn="ctr"/>
            <a:r>
              <a:rPr lang="en-GB" sz="2800" dirty="0" smtClean="0"/>
              <a:t>w/VS 2008</a:t>
            </a:r>
          </a:p>
          <a:p>
            <a:pPr algn="ctr"/>
            <a:endParaRPr lang="en-GB" sz="2800" dirty="0"/>
          </a:p>
        </p:txBody>
      </p:sp>
      <p:sp>
        <p:nvSpPr>
          <p:cNvPr id="7" name="TextBox 6"/>
          <p:cNvSpPr txBox="1"/>
          <p:nvPr/>
        </p:nvSpPr>
        <p:spPr>
          <a:xfrm>
            <a:off x="6032500" y="3022600"/>
            <a:ext cx="2768600" cy="1508105"/>
          </a:xfrm>
          <a:prstGeom prst="rect">
            <a:avLst/>
          </a:prstGeom>
          <a:noFill/>
        </p:spPr>
        <p:txBody>
          <a:bodyPr wrap="square" rtlCol="0">
            <a:spAutoFit/>
          </a:bodyPr>
          <a:lstStyle/>
          <a:p>
            <a:pPr algn="ctr"/>
            <a:r>
              <a:rPr lang="en-GB" sz="3600" dirty="0" smtClean="0"/>
              <a:t>2008</a:t>
            </a:r>
            <a:endParaRPr lang="en-GB" sz="2800" dirty="0" smtClean="0"/>
          </a:p>
          <a:p>
            <a:pPr algn="ctr"/>
            <a:r>
              <a:rPr lang="en-GB" sz="2800" dirty="0" smtClean="0"/>
              <a:t>w/VS 2008 Sp1</a:t>
            </a:r>
          </a:p>
          <a:p>
            <a:pPr algn="ctr"/>
            <a:endParaRPr lang="en-GB" sz="2800" dirty="0"/>
          </a:p>
        </p:txBody>
      </p:sp>
      <p:sp>
        <p:nvSpPr>
          <p:cNvPr id="8" name="Rounded Rectangle 7"/>
          <p:cNvSpPr/>
          <p:nvPr/>
        </p:nvSpPr>
        <p:spPr bwMode="auto">
          <a:xfrm>
            <a:off x="609600" y="4495800"/>
            <a:ext cx="7924800" cy="4572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b="1" dirty="0" smtClean="0">
                <a:solidFill>
                  <a:schemeClr val="bg1"/>
                </a:solidFill>
                <a:effectLst>
                  <a:outerShdw blurRad="38100" dist="38100" dir="2700000" algn="tl">
                    <a:srgbClr val="000000">
                      <a:alpha val="43137"/>
                    </a:srgbClr>
                  </a:outerShdw>
                </a:effectLst>
                <a:latin typeface="Calibri" pitchFamily="34" charset="0"/>
              </a:rPr>
              <a:t>Windows XP Service Pack 2+</a:t>
            </a:r>
          </a:p>
        </p:txBody>
      </p:sp>
      <p:sp>
        <p:nvSpPr>
          <p:cNvPr id="9" name="Rounded Rectangle 8"/>
          <p:cNvSpPr/>
          <p:nvPr/>
        </p:nvSpPr>
        <p:spPr bwMode="auto">
          <a:xfrm>
            <a:off x="609600" y="5181600"/>
            <a:ext cx="7924800" cy="4572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b="1" dirty="0" smtClean="0">
                <a:solidFill>
                  <a:schemeClr val="bg1"/>
                </a:solidFill>
                <a:effectLst>
                  <a:outerShdw blurRad="38100" dist="38100" dir="2700000" algn="tl">
                    <a:srgbClr val="000000">
                      <a:alpha val="43137"/>
                    </a:srgbClr>
                  </a:outerShdw>
                </a:effectLst>
                <a:latin typeface="Calibri" pitchFamily="34" charset="0"/>
              </a:rPr>
              <a:t>Windows Vista</a:t>
            </a:r>
          </a:p>
        </p:txBody>
      </p:sp>
      <p:sp>
        <p:nvSpPr>
          <p:cNvPr id="10" name="Rounded Rectangle 9"/>
          <p:cNvSpPr/>
          <p:nvPr/>
        </p:nvSpPr>
        <p:spPr bwMode="auto">
          <a:xfrm>
            <a:off x="609600" y="5854700"/>
            <a:ext cx="7924800" cy="457200"/>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b="1" dirty="0" smtClean="0">
                <a:solidFill>
                  <a:schemeClr val="bg1"/>
                </a:solidFill>
                <a:effectLst>
                  <a:outerShdw blurRad="38100" dist="38100" dir="2700000" algn="tl">
                    <a:srgbClr val="000000">
                      <a:alpha val="43137"/>
                    </a:srgbClr>
                  </a:outerShdw>
                </a:effectLst>
                <a:latin typeface="Calibri" pitchFamily="34" charset="0"/>
              </a:rPr>
              <a:t>Windows 7</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 provides a unified framework</a:t>
            </a:r>
            <a:endParaRPr lang="en-GB" dirty="0"/>
          </a:p>
        </p:txBody>
      </p:sp>
      <p:graphicFrame>
        <p:nvGraphicFramePr>
          <p:cNvPr id="4" name="Diagram 3"/>
          <p:cNvGraphicFramePr/>
          <p:nvPr/>
        </p:nvGraphicFramePr>
        <p:xfrm>
          <a:off x="-203200" y="1054100"/>
          <a:ext cx="9550400" cy="558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6" name="Group 15"/>
          <p:cNvGrpSpPr/>
          <p:nvPr/>
        </p:nvGrpSpPr>
        <p:grpSpPr>
          <a:xfrm>
            <a:off x="111125" y="977900"/>
            <a:ext cx="8921750" cy="673100"/>
            <a:chOff x="107950" y="977900"/>
            <a:chExt cx="8921750" cy="673100"/>
          </a:xfrm>
        </p:grpSpPr>
        <p:sp>
          <p:nvSpPr>
            <p:cNvPr id="9" name="Rectangle 8"/>
            <p:cNvSpPr/>
            <p:nvPr/>
          </p:nvSpPr>
          <p:spPr bwMode="auto">
            <a:xfrm>
              <a:off x="107950" y="977900"/>
              <a:ext cx="2184400" cy="6731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b="1" dirty="0" smtClean="0">
                  <a:solidFill>
                    <a:srgbClr val="FFFFFF"/>
                  </a:solidFill>
                  <a:effectLst>
                    <a:outerShdw blurRad="38100" dist="38100" dir="2700000" algn="tl">
                      <a:srgbClr val="000000">
                        <a:alpha val="43137"/>
                      </a:srgbClr>
                    </a:outerShdw>
                  </a:effectLst>
                  <a:latin typeface="Calibri" pitchFamily="34" charset="0"/>
                </a:rPr>
                <a:t>Vector Drawn</a:t>
              </a:r>
            </a:p>
          </p:txBody>
        </p:sp>
        <p:sp>
          <p:nvSpPr>
            <p:cNvPr id="10" name="Rectangle 9"/>
            <p:cNvSpPr/>
            <p:nvPr/>
          </p:nvSpPr>
          <p:spPr bwMode="auto">
            <a:xfrm>
              <a:off x="2353733" y="977900"/>
              <a:ext cx="2184400" cy="6731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b="1" dirty="0" smtClean="0">
                  <a:solidFill>
                    <a:srgbClr val="FFFFFF"/>
                  </a:solidFill>
                  <a:effectLst>
                    <a:outerShdw blurRad="38100" dist="38100" dir="2700000" algn="tl">
                      <a:srgbClr val="000000">
                        <a:alpha val="43137"/>
                      </a:srgbClr>
                    </a:outerShdw>
                  </a:effectLst>
                  <a:latin typeface="Calibri" pitchFamily="34" charset="0"/>
                </a:rPr>
                <a:t>H/W Accelerated</a:t>
              </a:r>
            </a:p>
          </p:txBody>
        </p:sp>
        <p:sp>
          <p:nvSpPr>
            <p:cNvPr id="14" name="Rectangle 13"/>
            <p:cNvSpPr/>
            <p:nvPr/>
          </p:nvSpPr>
          <p:spPr bwMode="auto">
            <a:xfrm>
              <a:off x="6845300" y="977900"/>
              <a:ext cx="2184400" cy="6731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b="1" dirty="0" smtClean="0">
                  <a:solidFill>
                    <a:srgbClr val="FFFFFF"/>
                  </a:solidFill>
                  <a:effectLst>
                    <a:outerShdw blurRad="38100" dist="38100" dir="2700000" algn="tl">
                      <a:srgbClr val="000000">
                        <a:alpha val="43137"/>
                      </a:srgbClr>
                    </a:outerShdw>
                  </a:effectLst>
                  <a:latin typeface="Calibri" pitchFamily="34" charset="0"/>
                </a:rPr>
                <a:t>Retained Graphics</a:t>
              </a:r>
            </a:p>
          </p:txBody>
        </p:sp>
        <p:sp>
          <p:nvSpPr>
            <p:cNvPr id="15" name="Rectangle 14"/>
            <p:cNvSpPr/>
            <p:nvPr/>
          </p:nvSpPr>
          <p:spPr bwMode="auto">
            <a:xfrm>
              <a:off x="4599516" y="977900"/>
              <a:ext cx="2184400" cy="673100"/>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2000" b="1" dirty="0" smtClean="0">
                  <a:solidFill>
                    <a:srgbClr val="FFFFFF"/>
                  </a:solidFill>
                  <a:effectLst>
                    <a:outerShdw blurRad="38100" dist="38100" dir="2700000" algn="tl">
                      <a:srgbClr val="000000">
                        <a:alpha val="43137"/>
                      </a:srgbClr>
                    </a:outerShdw>
                  </a:effectLst>
                  <a:latin typeface="Calibri" pitchFamily="34" charset="0"/>
                </a:rPr>
                <a:t>Logical Pixels</a:t>
              </a:r>
            </a:p>
          </p:txBody>
        </p:sp>
      </p:grpSp>
      <p:grpSp>
        <p:nvGrpSpPr>
          <p:cNvPr id="19" name="Group 18"/>
          <p:cNvGrpSpPr/>
          <p:nvPr/>
        </p:nvGrpSpPr>
        <p:grpSpPr>
          <a:xfrm>
            <a:off x="309563" y="5921375"/>
            <a:ext cx="8524875" cy="622300"/>
            <a:chOff x="257176" y="5921375"/>
            <a:chExt cx="8524875" cy="622300"/>
          </a:xfrm>
        </p:grpSpPr>
        <p:sp>
          <p:nvSpPr>
            <p:cNvPr id="5" name="Rectangle 4"/>
            <p:cNvSpPr/>
            <p:nvPr/>
          </p:nvSpPr>
          <p:spPr bwMode="auto">
            <a:xfrm>
              <a:off x="257176" y="5921375"/>
              <a:ext cx="1352550" cy="6223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b="1" dirty="0" smtClean="0">
                  <a:solidFill>
                    <a:srgbClr val="FFFFFF"/>
                  </a:solidFill>
                  <a:effectLst>
                    <a:outerShdw blurRad="38100" dist="38100" dir="2700000" algn="tl">
                      <a:srgbClr val="000000">
                        <a:alpha val="43137"/>
                      </a:srgbClr>
                    </a:outerShdw>
                  </a:effectLst>
                  <a:latin typeface="Calibri" pitchFamily="34" charset="0"/>
                </a:rPr>
                <a:t>Layout</a:t>
              </a:r>
            </a:p>
          </p:txBody>
        </p:sp>
        <p:sp>
          <p:nvSpPr>
            <p:cNvPr id="6" name="Rectangle 5"/>
            <p:cNvSpPr/>
            <p:nvPr/>
          </p:nvSpPr>
          <p:spPr bwMode="auto">
            <a:xfrm>
              <a:off x="4560571" y="5921375"/>
              <a:ext cx="1352550" cy="6223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b="1" dirty="0" smtClean="0">
                  <a:solidFill>
                    <a:srgbClr val="FFFFFF"/>
                  </a:solidFill>
                  <a:effectLst>
                    <a:outerShdw blurRad="38100" dist="38100" dir="2700000" algn="tl">
                      <a:srgbClr val="000000">
                        <a:alpha val="43137"/>
                      </a:srgbClr>
                    </a:outerShdw>
                  </a:effectLst>
                  <a:latin typeface="Calibri" pitchFamily="34" charset="0"/>
                </a:rPr>
                <a:t>Composition</a:t>
              </a:r>
            </a:p>
          </p:txBody>
        </p:sp>
        <p:sp>
          <p:nvSpPr>
            <p:cNvPr id="7" name="Rectangle 6"/>
            <p:cNvSpPr/>
            <p:nvPr/>
          </p:nvSpPr>
          <p:spPr bwMode="auto">
            <a:xfrm>
              <a:off x="3126106" y="5921375"/>
              <a:ext cx="1352550" cy="6223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b="1" dirty="0" err="1" smtClean="0">
                  <a:solidFill>
                    <a:srgbClr val="FFFFFF"/>
                  </a:solidFill>
                  <a:effectLst>
                    <a:outerShdw blurRad="38100" dist="38100" dir="2700000" algn="tl">
                      <a:srgbClr val="000000">
                        <a:alpha val="43137"/>
                      </a:srgbClr>
                    </a:outerShdw>
                  </a:effectLst>
                  <a:latin typeface="Calibri" pitchFamily="34" charset="0"/>
                </a:rPr>
                <a:t>Databinding</a:t>
              </a:r>
              <a:endParaRPr lang="en-GB" sz="1400" b="1"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8" name="Rectangle 7"/>
            <p:cNvSpPr/>
            <p:nvPr/>
          </p:nvSpPr>
          <p:spPr bwMode="auto">
            <a:xfrm>
              <a:off x="5995036" y="5921375"/>
              <a:ext cx="1352550" cy="6223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b="1" dirty="0" smtClean="0">
                  <a:solidFill>
                    <a:srgbClr val="FFFFFF"/>
                  </a:solidFill>
                  <a:effectLst>
                    <a:outerShdw blurRad="38100" dist="38100" dir="2700000" algn="tl">
                      <a:srgbClr val="000000">
                        <a:alpha val="43137"/>
                      </a:srgbClr>
                    </a:outerShdw>
                  </a:effectLst>
                  <a:latin typeface="Calibri" pitchFamily="34" charset="0"/>
                </a:rPr>
                <a:t>Animation</a:t>
              </a:r>
            </a:p>
          </p:txBody>
        </p:sp>
        <p:sp>
          <p:nvSpPr>
            <p:cNvPr id="17" name="Rectangle 16"/>
            <p:cNvSpPr/>
            <p:nvPr/>
          </p:nvSpPr>
          <p:spPr bwMode="auto">
            <a:xfrm>
              <a:off x="1691641" y="5921375"/>
              <a:ext cx="1352550" cy="6223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b="1" dirty="0" smtClean="0">
                  <a:solidFill>
                    <a:srgbClr val="FFFFFF"/>
                  </a:solidFill>
                  <a:effectLst>
                    <a:outerShdw blurRad="38100" dist="38100" dir="2700000" algn="tl">
                      <a:srgbClr val="000000">
                        <a:alpha val="43137"/>
                      </a:srgbClr>
                    </a:outerShdw>
                  </a:effectLst>
                  <a:latin typeface="Calibri" pitchFamily="34" charset="0"/>
                </a:rPr>
                <a:t>Transformation</a:t>
              </a:r>
            </a:p>
          </p:txBody>
        </p:sp>
        <p:sp>
          <p:nvSpPr>
            <p:cNvPr id="18" name="Rectangle 17"/>
            <p:cNvSpPr/>
            <p:nvPr/>
          </p:nvSpPr>
          <p:spPr bwMode="auto">
            <a:xfrm>
              <a:off x="7429501" y="5921375"/>
              <a:ext cx="1352550" cy="622300"/>
            </a:xfrm>
            <a:prstGeom prst="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GB" sz="1400" b="1" dirty="0" smtClean="0">
                  <a:solidFill>
                    <a:srgbClr val="FFFFFF"/>
                  </a:solidFill>
                  <a:effectLst>
                    <a:outerShdw blurRad="38100" dist="38100" dir="2700000" algn="tl">
                      <a:srgbClr val="000000">
                        <a:alpha val="43137"/>
                      </a:srgbClr>
                    </a:outerShdw>
                  </a:effectLst>
                  <a:latin typeface="Calibri" pitchFamily="34" charset="0"/>
                </a:rPr>
                <a:t>Effects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grpId="2" nodeType="clickEffect">
                                  <p:stCondLst>
                                    <p:cond delay="0"/>
                                  </p:stCondLst>
                                  <p:childTnLst>
                                    <p:animScale>
                                      <p:cBhvr>
                                        <p:cTn id="11" dur="2000" fill="hold"/>
                                        <p:tgtEl>
                                          <p:spTgt spid="4"/>
                                        </p:tgtEl>
                                      </p:cBhvr>
                                      <p:by x="75000" y="75000"/>
                                    </p:animScale>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1">
        <p:bldAsOne/>
      </p:bldGraphic>
      <p:bldGraphic spid="4" grpId="2">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development makes use of XAML</a:t>
            </a:r>
            <a:endParaRPr lang="en-GB" dirty="0"/>
          </a:p>
        </p:txBody>
      </p:sp>
      <p:sp>
        <p:nvSpPr>
          <p:cNvPr id="3" name="Content Placeholder 2"/>
          <p:cNvSpPr>
            <a:spLocks noGrp="1"/>
          </p:cNvSpPr>
          <p:nvPr>
            <p:ph idx="1"/>
          </p:nvPr>
        </p:nvSpPr>
        <p:spPr>
          <a:xfrm>
            <a:off x="381000" y="1412874"/>
            <a:ext cx="8382000" cy="5318379"/>
          </a:xfrm>
        </p:spPr>
        <p:txBody>
          <a:bodyPr/>
          <a:lstStyle/>
          <a:p>
            <a:r>
              <a:rPr lang="en-GB" dirty="0" err="1" smtClean="0"/>
              <a:t>eXtensible</a:t>
            </a:r>
            <a:r>
              <a:rPr lang="en-GB" dirty="0" smtClean="0"/>
              <a:t> Application </a:t>
            </a:r>
            <a:r>
              <a:rPr lang="en-GB" dirty="0" err="1" smtClean="0"/>
              <a:t>Markup</a:t>
            </a:r>
            <a:r>
              <a:rPr lang="en-GB" dirty="0" smtClean="0"/>
              <a:t> Language</a:t>
            </a:r>
          </a:p>
          <a:p>
            <a:endParaRPr lang="en-GB" dirty="0" smtClean="0"/>
          </a:p>
          <a:p>
            <a:endParaRPr lang="en-GB" dirty="0" smtClean="0"/>
          </a:p>
          <a:p>
            <a:endParaRPr lang="en-GB" dirty="0" smtClean="0"/>
          </a:p>
          <a:p>
            <a:endParaRPr lang="en-GB" dirty="0" smtClean="0"/>
          </a:p>
          <a:p>
            <a:endParaRPr lang="en-GB" dirty="0" smtClean="0"/>
          </a:p>
          <a:p>
            <a:r>
              <a:rPr lang="en-GB" dirty="0" smtClean="0"/>
              <a:t>Provides separation of concerns for UI/code</a:t>
            </a:r>
          </a:p>
          <a:p>
            <a:r>
              <a:rPr lang="en-GB" dirty="0" smtClean="0"/>
              <a:t>Drives tooling for designer/developer workflow</a:t>
            </a:r>
          </a:p>
          <a:p>
            <a:r>
              <a:rPr lang="en-GB" dirty="0" smtClean="0"/>
              <a:t>Load dynamically </a:t>
            </a:r>
            <a:r>
              <a:rPr lang="en-GB" b="1" dirty="0" smtClean="0"/>
              <a:t>or</a:t>
            </a:r>
            <a:r>
              <a:rPr lang="en-GB" dirty="0" smtClean="0"/>
              <a:t> compile with code</a:t>
            </a:r>
          </a:p>
          <a:p>
            <a:r>
              <a:rPr lang="en-GB" dirty="0" smtClean="0"/>
              <a:t>Extensible to your own types</a:t>
            </a:r>
          </a:p>
        </p:txBody>
      </p:sp>
      <p:pic>
        <p:nvPicPr>
          <p:cNvPr id="4" name="Picture 3"/>
          <p:cNvPicPr>
            <a:picLocks noChangeAspect="1" noChangeArrowheads="1"/>
          </p:cNvPicPr>
          <p:nvPr/>
        </p:nvPicPr>
        <p:blipFill>
          <a:blip r:embed="rId2"/>
          <a:srcRect/>
          <a:stretch>
            <a:fillRect/>
          </a:stretch>
        </p:blipFill>
        <p:spPr bwMode="auto">
          <a:xfrm>
            <a:off x="2631630" y="2041526"/>
            <a:ext cx="3880740" cy="25050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2000"/>
                                        <p:tgtEl>
                                          <p:spTgt spid="3">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2000"/>
                                        <p:tgtEl>
                                          <p:spTgt spid="3">
                                            <p:txEl>
                                              <p:pRg st="7" end="7"/>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fade">
                                      <p:cBhvr>
                                        <p:cTn id="13" dur="2000"/>
                                        <p:tgtEl>
                                          <p:spTgt spid="3">
                                            <p:txEl>
                                              <p:pRg st="8" end="8"/>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9" end="9"/>
                                            </p:txEl>
                                          </p:spTgt>
                                        </p:tgtEl>
                                        <p:attrNameLst>
                                          <p:attrName>style.visibility</p:attrName>
                                        </p:attrNameLst>
                                      </p:cBhvr>
                                      <p:to>
                                        <p:strVal val="visible"/>
                                      </p:to>
                                    </p:set>
                                    <p:animEffect transition="in" filter="fade">
                                      <p:cBhvr>
                                        <p:cTn id="16"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XAML is often “backed” by code</a:t>
            </a:r>
            <a:endParaRPr lang="en-GB" dirty="0"/>
          </a:p>
        </p:txBody>
      </p:sp>
      <p:grpSp>
        <p:nvGrpSpPr>
          <p:cNvPr id="4" name="Group 36"/>
          <p:cNvGrpSpPr/>
          <p:nvPr/>
        </p:nvGrpSpPr>
        <p:grpSpPr>
          <a:xfrm>
            <a:off x="318940" y="1651000"/>
            <a:ext cx="8713503" cy="3320197"/>
            <a:chOff x="439760" y="1651000"/>
            <a:chExt cx="8713503" cy="3320197"/>
          </a:xfrm>
        </p:grpSpPr>
        <p:pic>
          <p:nvPicPr>
            <p:cNvPr id="5" name="Picture 3"/>
            <p:cNvPicPr>
              <a:picLocks noChangeAspect="1" noChangeArrowheads="1"/>
            </p:cNvPicPr>
            <p:nvPr/>
          </p:nvPicPr>
          <p:blipFill>
            <a:blip r:embed="rId2"/>
            <a:srcRect/>
            <a:stretch>
              <a:fillRect/>
            </a:stretch>
          </p:blipFill>
          <p:spPr bwMode="auto">
            <a:xfrm>
              <a:off x="439760" y="1651000"/>
              <a:ext cx="3634816" cy="23463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4"/>
            <p:cNvPicPr>
              <a:picLocks noChangeAspect="1" noChangeArrowheads="1"/>
            </p:cNvPicPr>
            <p:nvPr/>
          </p:nvPicPr>
          <p:blipFill>
            <a:blip r:embed="rId3"/>
            <a:srcRect/>
            <a:stretch>
              <a:fillRect/>
            </a:stretch>
          </p:blipFill>
          <p:spPr bwMode="auto">
            <a:xfrm>
              <a:off x="4418086" y="2948254"/>
              <a:ext cx="4648200" cy="10490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498097" y="4140200"/>
              <a:ext cx="3518143" cy="830997"/>
            </a:xfrm>
            <a:prstGeom prst="rect">
              <a:avLst/>
            </a:prstGeom>
            <a:noFill/>
          </p:spPr>
          <p:txBody>
            <a:bodyPr wrap="none" rtlCol="0">
              <a:spAutoFit/>
            </a:bodyPr>
            <a:lstStyle/>
            <a:p>
              <a:pPr algn="ctr"/>
              <a:r>
                <a:rPr lang="en-GB" sz="2400" b="1" dirty="0" smtClean="0"/>
                <a:t>XAML </a:t>
              </a:r>
              <a:r>
                <a:rPr lang="en-GB" sz="2400" dirty="0" err="1" smtClean="0"/>
                <a:t>markup</a:t>
              </a:r>
              <a:r>
                <a:rPr lang="en-GB" sz="2400" dirty="0" smtClean="0"/>
                <a:t> language</a:t>
              </a:r>
            </a:p>
            <a:p>
              <a:pPr algn="ctr"/>
              <a:r>
                <a:rPr lang="en-GB" sz="2400" dirty="0" smtClean="0"/>
                <a:t>defines UI</a:t>
              </a:r>
              <a:endParaRPr lang="en-GB" sz="2400" dirty="0"/>
            </a:p>
          </p:txBody>
        </p:sp>
        <p:sp>
          <p:nvSpPr>
            <p:cNvPr id="8" name="TextBox 7"/>
            <p:cNvSpPr txBox="1"/>
            <p:nvPr/>
          </p:nvSpPr>
          <p:spPr>
            <a:xfrm>
              <a:off x="4331109" y="4140200"/>
              <a:ext cx="4822154" cy="523220"/>
            </a:xfrm>
            <a:prstGeom prst="rect">
              <a:avLst/>
            </a:prstGeom>
            <a:noFill/>
          </p:spPr>
          <p:txBody>
            <a:bodyPr wrap="none" rtlCol="0">
              <a:spAutoFit/>
            </a:bodyPr>
            <a:lstStyle/>
            <a:p>
              <a:pPr algn="ctr"/>
              <a:r>
                <a:rPr lang="en-GB" sz="2800" b="1" dirty="0" smtClean="0"/>
                <a:t>.NET</a:t>
              </a:r>
              <a:r>
                <a:rPr lang="en-GB" sz="2800" dirty="0" smtClean="0"/>
                <a:t> code </a:t>
              </a:r>
              <a:r>
                <a:rPr lang="en-GB" sz="2400" dirty="0" smtClean="0"/>
                <a:t>handles</a:t>
              </a:r>
              <a:r>
                <a:rPr lang="en-GB" sz="2800" dirty="0" smtClean="0"/>
                <a:t> interaction</a:t>
              </a:r>
              <a:endParaRPr lang="en-GB" sz="2800" dirty="0"/>
            </a:p>
          </p:txBody>
        </p:sp>
      </p:grpSp>
      <p:grpSp>
        <p:nvGrpSpPr>
          <p:cNvPr id="12" name="Group 11"/>
          <p:cNvGrpSpPr/>
          <p:nvPr/>
        </p:nvGrpSpPr>
        <p:grpSpPr>
          <a:xfrm>
            <a:off x="429034" y="4806951"/>
            <a:ext cx="8285931" cy="1444624"/>
            <a:chOff x="429034" y="4806951"/>
            <a:chExt cx="8285931" cy="1444624"/>
          </a:xfrm>
        </p:grpSpPr>
        <p:sp>
          <p:nvSpPr>
            <p:cNvPr id="9" name="Right Brace 8"/>
            <p:cNvSpPr/>
            <p:nvPr/>
          </p:nvSpPr>
          <p:spPr>
            <a:xfrm rot="5400000">
              <a:off x="4283075" y="952910"/>
              <a:ext cx="577850" cy="8285931"/>
            </a:xfrm>
            <a:prstGeom prst="rightBrace">
              <a:avLst/>
            </a:prstGeom>
            <a:ln>
              <a:solidFill>
                <a:schemeClr val="tx1"/>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en-GB"/>
            </a:p>
          </p:txBody>
        </p:sp>
        <p:sp>
          <p:nvSpPr>
            <p:cNvPr id="10" name="Rounded Rectangle 9"/>
            <p:cNvSpPr/>
            <p:nvPr/>
          </p:nvSpPr>
          <p:spPr>
            <a:xfrm>
              <a:off x="2182386" y="5584825"/>
              <a:ext cx="4779228" cy="666750"/>
            </a:xfrm>
            <a:prstGeom prst="roundRect">
              <a:avLst/>
            </a:prstGeom>
          </p:spPr>
          <p:style>
            <a:lnRef idx="0">
              <a:schemeClr val="accent6"/>
            </a:lnRef>
            <a:fillRef idx="1002">
              <a:schemeClr val="lt1"/>
            </a:fillRef>
            <a:effectRef idx="3">
              <a:schemeClr val="accent6"/>
            </a:effectRef>
            <a:fontRef idx="minor">
              <a:schemeClr val="lt1"/>
            </a:fontRef>
          </p:style>
          <p:txBody>
            <a:bodyPr rtlCol="0" anchor="ctr"/>
            <a:lstStyle/>
            <a:p>
              <a:pPr algn="ctr"/>
              <a:r>
                <a:rPr lang="en-GB" sz="2800" dirty="0" smtClean="0">
                  <a:solidFill>
                    <a:schemeClr val="bg1"/>
                  </a:solidFill>
                </a:rPr>
                <a:t>WPF .NET Application</a:t>
              </a:r>
              <a:endParaRPr lang="en-GB" sz="2800" dirty="0">
                <a:solidFill>
                  <a:schemeClr val="bg1"/>
                </a:solidFill>
              </a:endParaRPr>
            </a:p>
          </p:txBody>
        </p:sp>
      </p:grpSp>
      <p:sp>
        <p:nvSpPr>
          <p:cNvPr id="11" name="Title 12"/>
          <p:cNvSpPr txBox="1">
            <a:spLocks/>
          </p:cNvSpPr>
          <p:nvPr/>
        </p:nvSpPr>
        <p:spPr>
          <a:xfrm>
            <a:off x="7683500" y="6636401"/>
            <a:ext cx="1446116" cy="221599"/>
          </a:xfrm>
          <a:prstGeom prst="rect">
            <a:avLst/>
          </a:prstGeom>
        </p:spPr>
        <p:txBody>
          <a:bodyPr vert="horz" wrap="square" lIns="0" tIns="0" rIns="0" bIns="0" rtlCol="0" anchor="t">
            <a:spAutoFit/>
          </a:bodyPr>
          <a:lstStyle/>
          <a:p>
            <a:pPr marL="0" marR="0" lvl="0" indent="0" algn="r" defTabSz="914363" rtl="0" eaLnBrk="1" fontAlgn="auto" latinLnBrk="0" hangingPunct="1">
              <a:lnSpc>
                <a:spcPct val="90000"/>
              </a:lnSpc>
              <a:spcBef>
                <a:spcPct val="0"/>
              </a:spcBef>
              <a:spcAft>
                <a:spcPts val="0"/>
              </a:spcAft>
              <a:buClrTx/>
              <a:buSzTx/>
              <a:buFontTx/>
              <a:buNone/>
              <a:tabLst/>
              <a:defRPr/>
            </a:pPr>
            <a:r>
              <a:rPr kumimoji="0" lang="en-GB" sz="1600" b="0" i="0" u="none" strike="noStrike" kern="1200" cap="none" spc="-150" normalizeH="0" baseline="0" noProof="0" dirty="0" smtClean="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*Charles </a:t>
            </a:r>
            <a:r>
              <a:rPr kumimoji="0" lang="en-GB" sz="1600" b="0" i="0" u="none" strike="noStrike" kern="1200" cap="none" spc="-150" normalizeH="0" baseline="0" noProof="0" dirty="0" err="1" smtClean="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Petzold</a:t>
            </a:r>
            <a:endParaRPr kumimoji="0" lang="en-GB" sz="1600" b="0" i="0" u="none" strike="noStrike" kern="1200" cap="none" spc="-150" normalizeH="0" baseline="0" noProof="0" dirty="0" smtClean="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tooling for WPF in 2008</a:t>
            </a:r>
            <a:endParaRPr lang="en-GB" dirty="0"/>
          </a:p>
        </p:txBody>
      </p:sp>
      <p:sp>
        <p:nvSpPr>
          <p:cNvPr id="18" name="Rounded Rectangle 17"/>
          <p:cNvSpPr/>
          <p:nvPr/>
        </p:nvSpPr>
        <p:spPr bwMode="auto">
          <a:xfrm>
            <a:off x="349250" y="898408"/>
            <a:ext cx="8413750" cy="605385"/>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2300" dirty="0" smtClean="0">
                <a:solidFill>
                  <a:srgbClr val="FFFFFF"/>
                </a:solidFill>
                <a:effectLst>
                  <a:outerShdw blurRad="38100" dist="38100" dir="2700000" algn="tl">
                    <a:srgbClr val="000000">
                      <a:alpha val="43137"/>
                    </a:srgbClr>
                  </a:outerShdw>
                </a:effectLst>
                <a:latin typeface="Segoe" pitchFamily="34" charset="0"/>
              </a:rPr>
              <a:t>Develop with Visual Studio 2008 Sp1</a:t>
            </a:r>
          </a:p>
        </p:txBody>
      </p:sp>
      <p:sp>
        <p:nvSpPr>
          <p:cNvPr id="19" name="Rectangle 18"/>
          <p:cNvSpPr/>
          <p:nvPr/>
        </p:nvSpPr>
        <p:spPr bwMode="auto">
          <a:xfrm>
            <a:off x="349250" y="4984750"/>
            <a:ext cx="8382000" cy="1801264"/>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0" name="Rounded Rectangle 19"/>
          <p:cNvSpPr/>
          <p:nvPr/>
        </p:nvSpPr>
        <p:spPr bwMode="auto">
          <a:xfrm>
            <a:off x="349250" y="4468265"/>
            <a:ext cx="8413750" cy="605385"/>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a:r>
              <a:rPr lang="en-GB" sz="2300" dirty="0" smtClean="0">
                <a:solidFill>
                  <a:srgbClr val="FFFFFF"/>
                </a:solidFill>
                <a:effectLst>
                  <a:outerShdw blurRad="38100" dist="38100" dir="2700000" algn="tl">
                    <a:srgbClr val="000000">
                      <a:alpha val="43137"/>
                    </a:srgbClr>
                  </a:outerShdw>
                </a:effectLst>
                <a:latin typeface="Segoe" pitchFamily="34" charset="0"/>
              </a:rPr>
              <a:t>Design Styles &amp; Interaction in Expression Blend 2 Sp1</a:t>
            </a:r>
          </a:p>
        </p:txBody>
      </p:sp>
      <p:grpSp>
        <p:nvGrpSpPr>
          <p:cNvPr id="21" name="Group 20"/>
          <p:cNvGrpSpPr>
            <a:grpSpLocks noChangeAspect="1"/>
          </p:cNvGrpSpPr>
          <p:nvPr/>
        </p:nvGrpSpPr>
        <p:grpSpPr>
          <a:xfrm>
            <a:off x="773015" y="5323435"/>
            <a:ext cx="3576735" cy="1217065"/>
            <a:chOff x="-3640338" y="2936916"/>
            <a:chExt cx="5164513" cy="1757342"/>
          </a:xfrm>
        </p:grpSpPr>
        <p:sp>
          <p:nvSpPr>
            <p:cNvPr id="22" name="Rectangle 21"/>
            <p:cNvSpPr/>
            <p:nvPr/>
          </p:nvSpPr>
          <p:spPr bwMode="auto">
            <a:xfrm>
              <a:off x="-3640338" y="2936916"/>
              <a:ext cx="5164513" cy="1757342"/>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3" name="Picture 22" descr="Expression-Blend2_bL.png"/>
            <p:cNvPicPr>
              <a:picLocks noChangeAspect="1"/>
            </p:cNvPicPr>
            <p:nvPr/>
          </p:nvPicPr>
          <p:blipFill>
            <a:blip r:embed="rId2"/>
            <a:stretch>
              <a:fillRect/>
            </a:stretch>
          </p:blipFill>
          <p:spPr>
            <a:xfrm>
              <a:off x="-3046902" y="3407917"/>
              <a:ext cx="3977640" cy="815340"/>
            </a:xfrm>
            <a:prstGeom prst="rect">
              <a:avLst/>
            </a:prstGeom>
          </p:spPr>
        </p:pic>
      </p:grpSp>
      <p:grpSp>
        <p:nvGrpSpPr>
          <p:cNvPr id="26" name="Group 25"/>
          <p:cNvGrpSpPr/>
          <p:nvPr/>
        </p:nvGrpSpPr>
        <p:grpSpPr>
          <a:xfrm>
            <a:off x="349250" y="1459344"/>
            <a:ext cx="8382000" cy="3036456"/>
            <a:chOff x="349250" y="1459344"/>
            <a:chExt cx="8382000" cy="3036456"/>
          </a:xfrm>
        </p:grpSpPr>
        <p:sp>
          <p:nvSpPr>
            <p:cNvPr id="4" name="Rectangle 3"/>
            <p:cNvSpPr/>
            <p:nvPr/>
          </p:nvSpPr>
          <p:spPr bwMode="auto">
            <a:xfrm>
              <a:off x="349250" y="1459344"/>
              <a:ext cx="8382000" cy="3036456"/>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7" name="Group 27"/>
            <p:cNvGrpSpPr>
              <a:grpSpLocks noChangeAspect="1"/>
            </p:cNvGrpSpPr>
            <p:nvPr/>
          </p:nvGrpSpPr>
          <p:grpSpPr>
            <a:xfrm>
              <a:off x="770292" y="3087078"/>
              <a:ext cx="3576736" cy="1217065"/>
              <a:chOff x="-3950697" y="3583008"/>
              <a:chExt cx="5164513" cy="1757342"/>
            </a:xfrm>
          </p:grpSpPr>
          <p:sp>
            <p:nvSpPr>
              <p:cNvPr id="14" name="Rectangle 13"/>
              <p:cNvSpPr/>
              <p:nvPr/>
            </p:nvSpPr>
            <p:spPr bwMode="auto">
              <a:xfrm>
                <a:off x="-3950697" y="3583008"/>
                <a:ext cx="5164513" cy="1757342"/>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5" name="Picture 14" descr="VS08-pro_v_c.png"/>
              <p:cNvPicPr>
                <a:picLocks noChangeAspect="1"/>
              </p:cNvPicPr>
              <p:nvPr/>
            </p:nvPicPr>
            <p:blipFill>
              <a:blip r:embed="rId3"/>
              <a:stretch>
                <a:fillRect/>
              </a:stretch>
            </p:blipFill>
            <p:spPr>
              <a:xfrm>
                <a:off x="-3111516" y="3746479"/>
                <a:ext cx="3486150" cy="1430400"/>
              </a:xfrm>
              <a:prstGeom prst="rect">
                <a:avLst/>
              </a:prstGeom>
            </p:spPr>
          </p:pic>
        </p:grpSp>
        <p:grpSp>
          <p:nvGrpSpPr>
            <p:cNvPr id="8" name="Group 25"/>
            <p:cNvGrpSpPr>
              <a:grpSpLocks noChangeAspect="1"/>
            </p:cNvGrpSpPr>
            <p:nvPr/>
          </p:nvGrpSpPr>
          <p:grpSpPr>
            <a:xfrm>
              <a:off x="4733472" y="1664678"/>
              <a:ext cx="3576736" cy="1217065"/>
              <a:chOff x="8438154" y="5979329"/>
              <a:chExt cx="5164513" cy="1757342"/>
            </a:xfrm>
          </p:grpSpPr>
          <p:sp>
            <p:nvSpPr>
              <p:cNvPr id="12" name="Rectangle 11"/>
              <p:cNvSpPr/>
              <p:nvPr/>
            </p:nvSpPr>
            <p:spPr bwMode="auto">
              <a:xfrm>
                <a:off x="8438154" y="5979329"/>
                <a:ext cx="5164513" cy="1757342"/>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3" name="Picture 12" descr="VS08-stnd_v_c.png"/>
              <p:cNvPicPr>
                <a:picLocks noChangeAspect="1"/>
              </p:cNvPicPr>
              <p:nvPr/>
            </p:nvPicPr>
            <p:blipFill>
              <a:blip r:embed="rId4"/>
              <a:stretch>
                <a:fillRect/>
              </a:stretch>
            </p:blipFill>
            <p:spPr>
              <a:xfrm>
                <a:off x="9351327" y="6173160"/>
                <a:ext cx="3338166" cy="1369680"/>
              </a:xfrm>
              <a:prstGeom prst="rect">
                <a:avLst/>
              </a:prstGeom>
            </p:spPr>
          </p:pic>
        </p:grpSp>
        <p:grpSp>
          <p:nvGrpSpPr>
            <p:cNvPr id="9" name="Group 29"/>
            <p:cNvGrpSpPr>
              <a:grpSpLocks noChangeAspect="1"/>
            </p:cNvGrpSpPr>
            <p:nvPr/>
          </p:nvGrpSpPr>
          <p:grpSpPr>
            <a:xfrm>
              <a:off x="4733472" y="3087078"/>
              <a:ext cx="3576736" cy="1217065"/>
              <a:chOff x="-4184650" y="1211580"/>
              <a:chExt cx="5164513" cy="1757342"/>
            </a:xfrm>
          </p:grpSpPr>
          <p:sp>
            <p:nvSpPr>
              <p:cNvPr id="10" name="Rectangle 9"/>
              <p:cNvSpPr/>
              <p:nvPr/>
            </p:nvSpPr>
            <p:spPr bwMode="auto">
              <a:xfrm>
                <a:off x="-4184650" y="1211580"/>
                <a:ext cx="5164513" cy="1757342"/>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1" name="Picture 10" descr="VSTS08-dev_v_c.png"/>
              <p:cNvPicPr>
                <a:picLocks noChangeAspect="1"/>
              </p:cNvPicPr>
              <p:nvPr/>
            </p:nvPicPr>
            <p:blipFill>
              <a:blip r:embed="rId5"/>
              <a:stretch>
                <a:fillRect/>
              </a:stretch>
            </p:blipFill>
            <p:spPr>
              <a:xfrm>
                <a:off x="-2991317" y="1322764"/>
                <a:ext cx="2777847" cy="1534975"/>
              </a:xfrm>
              <a:prstGeom prst="rect">
                <a:avLst/>
              </a:prstGeom>
            </p:spPr>
          </p:pic>
        </p:grpSp>
        <p:grpSp>
          <p:nvGrpSpPr>
            <p:cNvPr id="25" name="Group 24"/>
            <p:cNvGrpSpPr/>
            <p:nvPr/>
          </p:nvGrpSpPr>
          <p:grpSpPr>
            <a:xfrm>
              <a:off x="770292" y="1664678"/>
              <a:ext cx="3576736" cy="1217065"/>
              <a:chOff x="770292" y="1664678"/>
              <a:chExt cx="3576736" cy="1217065"/>
            </a:xfrm>
          </p:grpSpPr>
          <p:sp>
            <p:nvSpPr>
              <p:cNvPr id="16" name="Rectangle 15"/>
              <p:cNvSpPr/>
              <p:nvPr/>
            </p:nvSpPr>
            <p:spPr bwMode="auto">
              <a:xfrm>
                <a:off x="770292" y="1664678"/>
                <a:ext cx="3576736" cy="1217065"/>
              </a:xfrm>
              <a:prstGeom prst="rect">
                <a:avLst/>
              </a:prstGeom>
              <a:ln>
                <a:headEnd type="none" w="med" len="med"/>
                <a:tailEnd type="none" w="med" len="med"/>
              </a:ln>
            </p:spPr>
            <p:style>
              <a:lnRef idx="0">
                <a:schemeClr val="accent4"/>
              </a:lnRef>
              <a:fillRef idx="1003">
                <a:schemeClr val="lt1"/>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GB"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24" name="Picture 23" descr="VS-exp_rgb.png"/>
              <p:cNvPicPr>
                <a:picLocks noChangeAspect="1"/>
              </p:cNvPicPr>
              <p:nvPr/>
            </p:nvPicPr>
            <p:blipFill>
              <a:blip r:embed="rId6"/>
              <a:stretch>
                <a:fillRect/>
              </a:stretch>
            </p:blipFill>
            <p:spPr>
              <a:xfrm>
                <a:off x="1698173" y="1783780"/>
                <a:ext cx="1720974" cy="978860"/>
              </a:xfrm>
              <a:prstGeom prst="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2000"/>
                                        <p:tgtEl>
                                          <p:spTgt spid="26"/>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0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2000"/>
                                        <p:tgtEl>
                                          <p:spTgt spid="19"/>
                                        </p:tgtEl>
                                      </p:cBhvr>
                                    </p:animEffect>
                                  </p:childTnLst>
                                </p:cTn>
                              </p:par>
                            </p:childTnLst>
                          </p:cTn>
                        </p:par>
                        <p:par>
                          <p:cTn id="19" fill="hold">
                            <p:stCondLst>
                              <p:cond delay="60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theme/theme1.xml><?xml version="1.0" encoding="utf-8"?>
<a:theme xmlns:a="http://schemas.openxmlformats.org/drawingml/2006/main" name="TechEd2008Template">
  <a:themeElements>
    <a:clrScheme name="TechEd 2008 Developer">
      <a:dk1>
        <a:srgbClr val="000000"/>
      </a:dk1>
      <a:lt1>
        <a:srgbClr val="FFFFFF"/>
      </a:lt1>
      <a:dk2>
        <a:srgbClr val="5F5F5F"/>
      </a:dk2>
      <a:lt2>
        <a:srgbClr val="F2803A"/>
      </a:lt2>
      <a:accent1>
        <a:srgbClr val="FFC000"/>
      </a:accent1>
      <a:accent2>
        <a:srgbClr val="2DB557"/>
      </a:accent2>
      <a:accent3>
        <a:srgbClr val="DF8045"/>
      </a:accent3>
      <a:accent4>
        <a:srgbClr val="2A86DA"/>
      </a:accent4>
      <a:accent5>
        <a:srgbClr val="FF9929"/>
      </a:accent5>
      <a:accent6>
        <a:srgbClr val="808080"/>
      </a:accent6>
      <a:hlink>
        <a:srgbClr val="F9B883"/>
      </a:hlink>
      <a:folHlink>
        <a:srgbClr val="F0ED7B"/>
      </a:folHlink>
    </a:clrScheme>
    <a:fontScheme name="Custom 2">
      <a:majorFont>
        <a:latin typeface="Calibri"/>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4"/>
        </a:lnRef>
        <a:fillRef idx="3">
          <a:schemeClr val="accent4"/>
        </a:fillRef>
        <a:effectRef idx="3">
          <a:schemeClr val="accent4"/>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8644</TotalTime>
  <Words>916</Words>
  <Application>Microsoft Office PowerPoint</Application>
  <PresentationFormat>On-screen Show (4:3)</PresentationFormat>
  <Paragraphs>236</Paragraphs>
  <Slides>42</Slides>
  <Notes>2</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TechEd2008Template</vt:lpstr>
      <vt:lpstr>A tour of Windows Presentation Foundation</vt:lpstr>
      <vt:lpstr>WPF is a framework for rich apps</vt:lpstr>
      <vt:lpstr>applications built with WPF</vt:lpstr>
      <vt:lpstr>built in .NET on top of Direct3D</vt:lpstr>
      <vt:lpstr>there are 3 public versions</vt:lpstr>
      <vt:lpstr>it provides a unified framework</vt:lpstr>
      <vt:lpstr>development makes use of XAML</vt:lpstr>
      <vt:lpstr>XAML is often “backed” by code</vt:lpstr>
      <vt:lpstr>tooling for WPF in 2008</vt:lpstr>
      <vt:lpstr>“Hello World” in WPF</vt:lpstr>
      <vt:lpstr>rich set of 2D graphical capabilities</vt:lpstr>
      <vt:lpstr>2D Graphics in WPF</vt:lpstr>
      <vt:lpstr>extensible facilities for layout</vt:lpstr>
      <vt:lpstr>layout in WPF</vt:lpstr>
      <vt:lpstr>rich set of 3D graphical capabilities</vt:lpstr>
      <vt:lpstr>3D Graphics in WPF</vt:lpstr>
      <vt:lpstr>rich set of media capabilities</vt:lpstr>
      <vt:lpstr>media in WPF</vt:lpstr>
      <vt:lpstr>capabilities for documents &amp; text</vt:lpstr>
      <vt:lpstr>documents/text in WPF</vt:lpstr>
      <vt:lpstr>rich set of controls</vt:lpstr>
      <vt:lpstr>many controls are content controls</vt:lpstr>
      <vt:lpstr>content controls in WPF</vt:lpstr>
      <vt:lpstr>controls have visual templates</vt:lpstr>
      <vt:lpstr>templating a control</vt:lpstr>
      <vt:lpstr>you can build your own controls</vt:lpstr>
      <vt:lpstr>or look to 3rd parties</vt:lpstr>
      <vt:lpstr>3rd party WPF controls</vt:lpstr>
      <vt:lpstr>a unified framework</vt:lpstr>
      <vt:lpstr>a unified framework</vt:lpstr>
      <vt:lpstr>resources and styles</vt:lpstr>
      <vt:lpstr>resources and styles</vt:lpstr>
      <vt:lpstr>built-in animation system</vt:lpstr>
      <vt:lpstr>built-in triggering system</vt:lpstr>
      <vt:lpstr>animations &amp; triggers</vt:lpstr>
      <vt:lpstr>databinding is core in WPF</vt:lpstr>
      <vt:lpstr>databinding is core in WPF</vt:lpstr>
      <vt:lpstr>databinding</vt:lpstr>
      <vt:lpstr>deploying WPF applications</vt:lpstr>
      <vt:lpstr>if we had a day...more topics</vt:lpstr>
      <vt:lpstr>more WPF?</vt:lpstr>
      <vt:lpstr>Slide 42</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subject>Tech Ed 2008 TechEd Tech-Ed</dc:subject>
  <dc:creator>Mike Taulty</dc:creator>
  <cp:keywords>Technical, partners and customers, dev, developers, developer, IT IT Pro Pros Professionals,</cp:keywords>
  <dc:description>Template: Mary Feil-Jacobs (maryjf), Heather Tall, Slidework LLC, Claire Hoover, Silverfox Productions
Formatting:
Event Date: June 2-6, 2008
Event Location: Orlando, FL
Audience: Technical, partners and customers, dev, developers, developer, IT IT Pro Pros Professionals,</dc:description>
  <cp:lastModifiedBy>Mike Taulty</cp:lastModifiedBy>
  <cp:revision>224</cp:revision>
  <dcterms:created xsi:type="dcterms:W3CDTF">2008-05-27T14:26:15Z</dcterms:created>
  <dcterms:modified xsi:type="dcterms:W3CDTF">2008-11-04T09:11:59Z</dcterms:modified>
</cp:coreProperties>
</file>