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Default Extension="gif" ContentType="image/gif"/>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7" r:id="rId1"/>
  </p:sldMasterIdLst>
  <p:notesMasterIdLst>
    <p:notesMasterId r:id="rId58"/>
  </p:notesMasterIdLst>
  <p:handoutMasterIdLst>
    <p:handoutMasterId r:id="rId59"/>
  </p:handoutMasterIdLst>
  <p:sldIdLst>
    <p:sldId id="260" r:id="rId2"/>
    <p:sldId id="283" r:id="rId3"/>
    <p:sldId id="284" r:id="rId4"/>
    <p:sldId id="287" r:id="rId5"/>
    <p:sldId id="285" r:id="rId6"/>
    <p:sldId id="286" r:id="rId7"/>
    <p:sldId id="288" r:id="rId8"/>
    <p:sldId id="293" r:id="rId9"/>
    <p:sldId id="289" r:id="rId10"/>
    <p:sldId id="341" r:id="rId11"/>
    <p:sldId id="342" r:id="rId12"/>
    <p:sldId id="345" r:id="rId13"/>
    <p:sldId id="347" r:id="rId14"/>
    <p:sldId id="343" r:id="rId15"/>
    <p:sldId id="291" r:id="rId16"/>
    <p:sldId id="292" r:id="rId17"/>
    <p:sldId id="294" r:id="rId18"/>
    <p:sldId id="296" r:id="rId19"/>
    <p:sldId id="295" r:id="rId20"/>
    <p:sldId id="297" r:id="rId21"/>
    <p:sldId id="298" r:id="rId22"/>
    <p:sldId id="299" r:id="rId23"/>
    <p:sldId id="300" r:id="rId24"/>
    <p:sldId id="307" r:id="rId25"/>
    <p:sldId id="309" r:id="rId26"/>
    <p:sldId id="311" r:id="rId27"/>
    <p:sldId id="312" r:id="rId28"/>
    <p:sldId id="313" r:id="rId29"/>
    <p:sldId id="305" r:id="rId30"/>
    <p:sldId id="306" r:id="rId31"/>
    <p:sldId id="308" r:id="rId32"/>
    <p:sldId id="301" r:id="rId33"/>
    <p:sldId id="324" r:id="rId34"/>
    <p:sldId id="314" r:id="rId35"/>
    <p:sldId id="302" r:id="rId36"/>
    <p:sldId id="337" r:id="rId37"/>
    <p:sldId id="338" r:id="rId38"/>
    <p:sldId id="339" r:id="rId39"/>
    <p:sldId id="336" r:id="rId40"/>
    <p:sldId id="328" r:id="rId41"/>
    <p:sldId id="321" r:id="rId42"/>
    <p:sldId id="329" r:id="rId43"/>
    <p:sldId id="335" r:id="rId44"/>
    <p:sldId id="322" r:id="rId45"/>
    <p:sldId id="330" r:id="rId46"/>
    <p:sldId id="319" r:id="rId47"/>
    <p:sldId id="331" r:id="rId48"/>
    <p:sldId id="318" r:id="rId49"/>
    <p:sldId id="332" r:id="rId50"/>
    <p:sldId id="303" r:id="rId51"/>
    <p:sldId id="304" r:id="rId52"/>
    <p:sldId id="334" r:id="rId53"/>
    <p:sldId id="282" r:id="rId54"/>
    <p:sldId id="281" r:id="rId55"/>
    <p:sldId id="317" r:id="rId56"/>
    <p:sldId id="333" r:id="rId57"/>
  </p:sldIdLst>
  <p:sldSz cx="9144000" cy="6858000" type="screen4x3"/>
  <p:notesSz cx="7315200" cy="96012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9" clrIdx="0"/>
  <p:cmAuthor id="1" name="claireh" initials="ceh" lastIdx="10" clrIdx="1"/>
  <p:cmAuthor id="2" name="Mike Taulty" initials="MT"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F2B486"/>
    <a:srgbClr val="F4C19A"/>
    <a:srgbClr val="F6C9A8"/>
    <a:srgbClr val="ED9655"/>
    <a:srgbClr val="EA883E"/>
    <a:srgbClr val="F0A770"/>
    <a:srgbClr val="99C8DF"/>
    <a:srgbClr val="A2CDE2"/>
    <a:srgbClr val="9BCFE9"/>
    <a:srgbClr val="B0D9EE"/>
  </p:clrMru>
</p:presentationPr>
</file>

<file path=ppt/tableStyles.xml><?xml version="1.0" encoding="utf-8"?>
<a:tblStyleLst xmlns:a="http://schemas.openxmlformats.org/drawingml/2006/main" def="{5C22544A-7EE6-4342-B048-85BDC9FD1C3A}">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5692" autoAdjust="0"/>
    <p:restoredTop sz="99797" autoAdjust="0"/>
  </p:normalViewPr>
  <p:slideViewPr>
    <p:cSldViewPr snapToGrid="0">
      <p:cViewPr>
        <p:scale>
          <a:sx n="30" d="100"/>
          <a:sy n="30" d="100"/>
        </p:scale>
        <p:origin x="-2803" y="-1733"/>
      </p:cViewPr>
      <p:guideLst>
        <p:guide orient="horz" pos="144"/>
        <p:guide orient="horz" pos="1488"/>
        <p:guide orient="horz" pos="1200"/>
        <p:guide orient="horz" pos="2304"/>
        <p:guide orient="horz" pos="891"/>
        <p:guide orient="horz" pos="4175"/>
        <p:guide pos="2880"/>
        <p:guide pos="240"/>
        <p:guide pos="460"/>
        <p:guide pos="5520"/>
        <p:guide pos="864"/>
      </p:guideLst>
    </p:cSldViewPr>
  </p:slideViewPr>
  <p:notesTextViewPr>
    <p:cViewPr>
      <p:scale>
        <a:sx n="100" d="100"/>
        <a:sy n="100" d="100"/>
      </p:scale>
      <p:origin x="0" y="0"/>
    </p:cViewPr>
  </p:notesTextViewPr>
  <p:sorterViewPr>
    <p:cViewPr>
      <p:scale>
        <a:sx n="60" d="100"/>
        <a:sy n="60" d="100"/>
      </p:scale>
      <p:origin x="0" y="0"/>
    </p:cViewPr>
  </p:sorterViewPr>
  <p:notesViewPr>
    <p:cSldViewPr snapToGrid="0" showGuides="1">
      <p:cViewPr varScale="1">
        <p:scale>
          <a:sx n="73" d="100"/>
          <a:sy n="73" d="100"/>
        </p:scale>
        <p:origin x="-2885" y="-62"/>
      </p:cViewPr>
      <p:guideLst>
        <p:guide orient="horz" pos="3024"/>
        <p:guide pos="2304"/>
      </p:guideLst>
    </p:cSldViewPr>
  </p:notesViewPr>
  <p:gridSpacing cx="46085125" cy="4608512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2BDE1C-28D4-4D8C-A819-12D85DBCB879}"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en-GB"/>
        </a:p>
      </dgm:t>
    </dgm:pt>
    <dgm:pt modelId="{694AE466-A58C-4007-AEEE-17785D966C2F}">
      <dgm:prSet phldrT="[Text]" custT="1"/>
      <dgm:spPr/>
      <dgm:t>
        <a:bodyPr/>
        <a:lstStyle/>
        <a:p>
          <a:r>
            <a:rPr lang="en-GB" sz="2800" dirty="0" smtClean="0"/>
            <a:t>Grid</a:t>
          </a:r>
          <a:endParaRPr lang="en-GB" sz="2800" dirty="0"/>
        </a:p>
      </dgm:t>
    </dgm:pt>
    <dgm:pt modelId="{833DD91E-98F3-4704-A3C3-F23562B09FC6}" type="parTrans" cxnId="{25A3419D-B9FC-4253-BA40-C7E66B7C9146}">
      <dgm:prSet/>
      <dgm:spPr/>
      <dgm:t>
        <a:bodyPr/>
        <a:lstStyle/>
        <a:p>
          <a:endParaRPr lang="en-GB" sz="1100"/>
        </a:p>
      </dgm:t>
    </dgm:pt>
    <dgm:pt modelId="{AD571398-6B73-4E22-90D2-C0DAA01A172E}" type="sibTrans" cxnId="{25A3419D-B9FC-4253-BA40-C7E66B7C9146}">
      <dgm:prSet/>
      <dgm:spPr/>
      <dgm:t>
        <a:bodyPr/>
        <a:lstStyle/>
        <a:p>
          <a:endParaRPr lang="en-GB" sz="1100"/>
        </a:p>
      </dgm:t>
    </dgm:pt>
    <dgm:pt modelId="{EF951CB5-70DF-482B-B78D-40BD00F8C4D4}">
      <dgm:prSet phldrT="[Text]" custT="1"/>
      <dgm:spPr/>
      <dgm:t>
        <a:bodyPr/>
        <a:lstStyle/>
        <a:p>
          <a:r>
            <a:rPr lang="en-GB" sz="2800" dirty="0" smtClean="0"/>
            <a:t>Custom</a:t>
          </a:r>
          <a:endParaRPr lang="en-GB" sz="2800" dirty="0"/>
        </a:p>
      </dgm:t>
    </dgm:pt>
    <dgm:pt modelId="{F42F015A-7BD7-438C-9904-073F153E7E6A}" type="sibTrans" cxnId="{676B1589-5D76-42A3-86CC-11F41E5EFB0C}">
      <dgm:prSet/>
      <dgm:spPr/>
      <dgm:t>
        <a:bodyPr/>
        <a:lstStyle/>
        <a:p>
          <a:endParaRPr lang="en-GB" sz="1400"/>
        </a:p>
      </dgm:t>
    </dgm:pt>
    <dgm:pt modelId="{6CCB244C-AA13-40ED-ADB7-2DEB81787EF8}" type="parTrans" cxnId="{676B1589-5D76-42A3-86CC-11F41E5EFB0C}">
      <dgm:prSet/>
      <dgm:spPr/>
      <dgm:t>
        <a:bodyPr/>
        <a:lstStyle/>
        <a:p>
          <a:endParaRPr lang="en-GB" sz="1400"/>
        </a:p>
      </dgm:t>
    </dgm:pt>
    <dgm:pt modelId="{7B5E25CC-7C84-4D8A-A0BB-38C5E9E996BB}">
      <dgm:prSet phldrT="[Text]" custT="1"/>
      <dgm:spPr/>
      <dgm:t>
        <a:bodyPr/>
        <a:lstStyle/>
        <a:p>
          <a:r>
            <a:rPr lang="en-GB" sz="2800" dirty="0" smtClean="0"/>
            <a:t>Canvas</a:t>
          </a:r>
          <a:endParaRPr lang="en-GB" sz="2800" dirty="0"/>
        </a:p>
      </dgm:t>
    </dgm:pt>
    <dgm:pt modelId="{388623DC-E3E2-4C07-A8D4-E1B7B0E644DF}" type="sibTrans" cxnId="{AFA90A50-1B66-4514-B5BE-4D78F1139DB5}">
      <dgm:prSet/>
      <dgm:spPr/>
      <dgm:t>
        <a:bodyPr/>
        <a:lstStyle/>
        <a:p>
          <a:endParaRPr lang="en-GB" sz="1100"/>
        </a:p>
      </dgm:t>
    </dgm:pt>
    <dgm:pt modelId="{1E6F68B4-6DF2-4DA2-AB74-7A382AFB53F5}" type="parTrans" cxnId="{AFA90A50-1B66-4514-B5BE-4D78F1139DB5}">
      <dgm:prSet/>
      <dgm:spPr/>
      <dgm:t>
        <a:bodyPr/>
        <a:lstStyle/>
        <a:p>
          <a:endParaRPr lang="en-GB" sz="1100"/>
        </a:p>
      </dgm:t>
    </dgm:pt>
    <dgm:pt modelId="{700EEB2B-5CDE-49F4-A03E-B73AD5C78B18}">
      <dgm:prSet phldrT="[Text]" custT="1"/>
      <dgm:spPr/>
      <dgm:t>
        <a:bodyPr/>
        <a:lstStyle/>
        <a:p>
          <a:r>
            <a:rPr lang="en-GB" sz="2800" dirty="0" err="1" smtClean="0"/>
            <a:t>StackPanel</a:t>
          </a:r>
          <a:endParaRPr lang="en-GB" sz="2800" dirty="0"/>
        </a:p>
      </dgm:t>
    </dgm:pt>
    <dgm:pt modelId="{FE9DA4E5-A2F1-4495-883F-642F04A2D3D7}" type="sibTrans" cxnId="{B5C7F61E-D4BA-4AF4-8F36-9E6BB4226F9E}">
      <dgm:prSet/>
      <dgm:spPr/>
      <dgm:t>
        <a:bodyPr/>
        <a:lstStyle/>
        <a:p>
          <a:endParaRPr lang="en-GB" sz="1100"/>
        </a:p>
      </dgm:t>
    </dgm:pt>
    <dgm:pt modelId="{11E3B737-DE0F-44A7-953C-7F1A2CCB3E8E}" type="parTrans" cxnId="{B5C7F61E-D4BA-4AF4-8F36-9E6BB4226F9E}">
      <dgm:prSet/>
      <dgm:spPr/>
      <dgm:t>
        <a:bodyPr/>
        <a:lstStyle/>
        <a:p>
          <a:endParaRPr lang="en-GB" sz="1100"/>
        </a:p>
      </dgm:t>
    </dgm:pt>
    <dgm:pt modelId="{0359F490-8FA1-4EB8-9884-FA4755F6005D}" type="pres">
      <dgm:prSet presAssocID="{1F2BDE1C-28D4-4D8C-A819-12D85DBCB879}" presName="linear" presStyleCnt="0">
        <dgm:presLayoutVars>
          <dgm:animLvl val="lvl"/>
          <dgm:resizeHandles val="exact"/>
        </dgm:presLayoutVars>
      </dgm:prSet>
      <dgm:spPr/>
      <dgm:t>
        <a:bodyPr/>
        <a:lstStyle/>
        <a:p>
          <a:endParaRPr lang="en-GB"/>
        </a:p>
      </dgm:t>
    </dgm:pt>
    <dgm:pt modelId="{DB1F682F-68C2-4645-82D8-BCC61AC39677}" type="pres">
      <dgm:prSet presAssocID="{694AE466-A58C-4007-AEEE-17785D966C2F}" presName="parentText" presStyleLbl="node1" presStyleIdx="0" presStyleCnt="4">
        <dgm:presLayoutVars>
          <dgm:chMax val="0"/>
          <dgm:bulletEnabled val="1"/>
        </dgm:presLayoutVars>
      </dgm:prSet>
      <dgm:spPr/>
      <dgm:t>
        <a:bodyPr/>
        <a:lstStyle/>
        <a:p>
          <a:endParaRPr lang="en-GB"/>
        </a:p>
      </dgm:t>
    </dgm:pt>
    <dgm:pt modelId="{D3D2D053-3D66-4481-BECA-00999DF4ACAE}" type="pres">
      <dgm:prSet presAssocID="{AD571398-6B73-4E22-90D2-C0DAA01A172E}" presName="spacer" presStyleCnt="0"/>
      <dgm:spPr/>
    </dgm:pt>
    <dgm:pt modelId="{ACB4D5D4-CCFE-404D-BF0E-4DC5395E9953}" type="pres">
      <dgm:prSet presAssocID="{700EEB2B-5CDE-49F4-A03E-B73AD5C78B18}" presName="parentText" presStyleLbl="node1" presStyleIdx="1" presStyleCnt="4">
        <dgm:presLayoutVars>
          <dgm:chMax val="0"/>
          <dgm:bulletEnabled val="1"/>
        </dgm:presLayoutVars>
      </dgm:prSet>
      <dgm:spPr/>
      <dgm:t>
        <a:bodyPr/>
        <a:lstStyle/>
        <a:p>
          <a:endParaRPr lang="en-GB"/>
        </a:p>
      </dgm:t>
    </dgm:pt>
    <dgm:pt modelId="{678DB57D-C40F-431E-A69C-0D08B7F08745}" type="pres">
      <dgm:prSet presAssocID="{FE9DA4E5-A2F1-4495-883F-642F04A2D3D7}" presName="spacer" presStyleCnt="0"/>
      <dgm:spPr/>
    </dgm:pt>
    <dgm:pt modelId="{3D87E50D-5116-464A-952F-F677CEEFA7D3}" type="pres">
      <dgm:prSet presAssocID="{7B5E25CC-7C84-4D8A-A0BB-38C5E9E996BB}" presName="parentText" presStyleLbl="node1" presStyleIdx="2" presStyleCnt="4">
        <dgm:presLayoutVars>
          <dgm:chMax val="0"/>
          <dgm:bulletEnabled val="1"/>
        </dgm:presLayoutVars>
      </dgm:prSet>
      <dgm:spPr/>
      <dgm:t>
        <a:bodyPr/>
        <a:lstStyle/>
        <a:p>
          <a:endParaRPr lang="en-GB"/>
        </a:p>
      </dgm:t>
    </dgm:pt>
    <dgm:pt modelId="{6DF834FF-2E71-416E-97DA-DC339ACBBFB7}" type="pres">
      <dgm:prSet presAssocID="{388623DC-E3E2-4C07-A8D4-E1B7B0E644DF}" presName="spacer" presStyleCnt="0"/>
      <dgm:spPr/>
    </dgm:pt>
    <dgm:pt modelId="{926CF1CE-BC7B-43FD-9DBD-3F2F312E83CB}" type="pres">
      <dgm:prSet presAssocID="{EF951CB5-70DF-482B-B78D-40BD00F8C4D4}" presName="parentText" presStyleLbl="node1" presStyleIdx="3" presStyleCnt="4">
        <dgm:presLayoutVars>
          <dgm:chMax val="0"/>
          <dgm:bulletEnabled val="1"/>
        </dgm:presLayoutVars>
      </dgm:prSet>
      <dgm:spPr/>
      <dgm:t>
        <a:bodyPr/>
        <a:lstStyle/>
        <a:p>
          <a:endParaRPr lang="en-GB"/>
        </a:p>
      </dgm:t>
    </dgm:pt>
  </dgm:ptLst>
  <dgm:cxnLst>
    <dgm:cxn modelId="{A75482A9-F97A-4C98-952A-18E571A7AB8F}" type="presOf" srcId="{EF951CB5-70DF-482B-B78D-40BD00F8C4D4}" destId="{926CF1CE-BC7B-43FD-9DBD-3F2F312E83CB}" srcOrd="0" destOrd="0" presId="urn:microsoft.com/office/officeart/2005/8/layout/vList2"/>
    <dgm:cxn modelId="{AFA90A50-1B66-4514-B5BE-4D78F1139DB5}" srcId="{1F2BDE1C-28D4-4D8C-A819-12D85DBCB879}" destId="{7B5E25CC-7C84-4D8A-A0BB-38C5E9E996BB}" srcOrd="2" destOrd="0" parTransId="{1E6F68B4-6DF2-4DA2-AB74-7A382AFB53F5}" sibTransId="{388623DC-E3E2-4C07-A8D4-E1B7B0E644DF}"/>
    <dgm:cxn modelId="{D6043E25-8F37-476A-8D1A-EAEF88FF6C8D}" type="presOf" srcId="{700EEB2B-5CDE-49F4-A03E-B73AD5C78B18}" destId="{ACB4D5D4-CCFE-404D-BF0E-4DC5395E9953}" srcOrd="0" destOrd="0" presId="urn:microsoft.com/office/officeart/2005/8/layout/vList2"/>
    <dgm:cxn modelId="{676B1589-5D76-42A3-86CC-11F41E5EFB0C}" srcId="{1F2BDE1C-28D4-4D8C-A819-12D85DBCB879}" destId="{EF951CB5-70DF-482B-B78D-40BD00F8C4D4}" srcOrd="3" destOrd="0" parTransId="{6CCB244C-AA13-40ED-ADB7-2DEB81787EF8}" sibTransId="{F42F015A-7BD7-438C-9904-073F153E7E6A}"/>
    <dgm:cxn modelId="{48E7A616-D378-4BCE-8224-F453B7C0C902}" type="presOf" srcId="{694AE466-A58C-4007-AEEE-17785D966C2F}" destId="{DB1F682F-68C2-4645-82D8-BCC61AC39677}" srcOrd="0" destOrd="0" presId="urn:microsoft.com/office/officeart/2005/8/layout/vList2"/>
    <dgm:cxn modelId="{25A3419D-B9FC-4253-BA40-C7E66B7C9146}" srcId="{1F2BDE1C-28D4-4D8C-A819-12D85DBCB879}" destId="{694AE466-A58C-4007-AEEE-17785D966C2F}" srcOrd="0" destOrd="0" parTransId="{833DD91E-98F3-4704-A3C3-F23562B09FC6}" sibTransId="{AD571398-6B73-4E22-90D2-C0DAA01A172E}"/>
    <dgm:cxn modelId="{B5C7F61E-D4BA-4AF4-8F36-9E6BB4226F9E}" srcId="{1F2BDE1C-28D4-4D8C-A819-12D85DBCB879}" destId="{700EEB2B-5CDE-49F4-A03E-B73AD5C78B18}" srcOrd="1" destOrd="0" parTransId="{11E3B737-DE0F-44A7-953C-7F1A2CCB3E8E}" sibTransId="{FE9DA4E5-A2F1-4495-883F-642F04A2D3D7}"/>
    <dgm:cxn modelId="{B5C78C8F-74F5-49CC-9762-A62ED63E0CBC}" type="presOf" srcId="{1F2BDE1C-28D4-4D8C-A819-12D85DBCB879}" destId="{0359F490-8FA1-4EB8-9884-FA4755F6005D}" srcOrd="0" destOrd="0" presId="urn:microsoft.com/office/officeart/2005/8/layout/vList2"/>
    <dgm:cxn modelId="{03F628FA-5886-4D70-BA0B-2CC75DA25E6F}" type="presOf" srcId="{7B5E25CC-7C84-4D8A-A0BB-38C5E9E996BB}" destId="{3D87E50D-5116-464A-952F-F677CEEFA7D3}" srcOrd="0" destOrd="0" presId="urn:microsoft.com/office/officeart/2005/8/layout/vList2"/>
    <dgm:cxn modelId="{6DE04138-D548-47B5-87C8-B108F9092D8C}" type="presParOf" srcId="{0359F490-8FA1-4EB8-9884-FA4755F6005D}" destId="{DB1F682F-68C2-4645-82D8-BCC61AC39677}" srcOrd="0" destOrd="0" presId="urn:microsoft.com/office/officeart/2005/8/layout/vList2"/>
    <dgm:cxn modelId="{A3317BC8-75DA-48CF-BD51-685C0E44B403}" type="presParOf" srcId="{0359F490-8FA1-4EB8-9884-FA4755F6005D}" destId="{D3D2D053-3D66-4481-BECA-00999DF4ACAE}" srcOrd="1" destOrd="0" presId="urn:microsoft.com/office/officeart/2005/8/layout/vList2"/>
    <dgm:cxn modelId="{338F5291-B714-41CF-992C-342B781F187E}" type="presParOf" srcId="{0359F490-8FA1-4EB8-9884-FA4755F6005D}" destId="{ACB4D5D4-CCFE-404D-BF0E-4DC5395E9953}" srcOrd="2" destOrd="0" presId="urn:microsoft.com/office/officeart/2005/8/layout/vList2"/>
    <dgm:cxn modelId="{82F306F0-3614-4201-BFDC-DF9502998C57}" type="presParOf" srcId="{0359F490-8FA1-4EB8-9884-FA4755F6005D}" destId="{678DB57D-C40F-431E-A69C-0D08B7F08745}" srcOrd="3" destOrd="0" presId="urn:microsoft.com/office/officeart/2005/8/layout/vList2"/>
    <dgm:cxn modelId="{3E641EFB-19AC-44C5-B6CC-5141DEA16686}" type="presParOf" srcId="{0359F490-8FA1-4EB8-9884-FA4755F6005D}" destId="{3D87E50D-5116-464A-952F-F677CEEFA7D3}" srcOrd="4" destOrd="0" presId="urn:microsoft.com/office/officeart/2005/8/layout/vList2"/>
    <dgm:cxn modelId="{2458528A-4D94-4470-B720-F8ECB9CE4FB4}" type="presParOf" srcId="{0359F490-8FA1-4EB8-9884-FA4755F6005D}" destId="{6DF834FF-2E71-416E-97DA-DC339ACBBFB7}" srcOrd="5" destOrd="0" presId="urn:microsoft.com/office/officeart/2005/8/layout/vList2"/>
    <dgm:cxn modelId="{CCECA445-D2A9-4E5E-9D46-45D21D363746}" type="presParOf" srcId="{0359F490-8FA1-4EB8-9884-FA4755F6005D}" destId="{926CF1CE-BC7B-43FD-9DBD-3F2F312E83CB}" srcOrd="6" destOrd="0" presId="urn:microsoft.com/office/officeart/2005/8/layout/vList2"/>
  </dgm:cxnLst>
  <dgm:bg/>
  <dgm:whole/>
</dgm:dataModel>
</file>

<file path=ppt/diagrams/data10.xml><?xml version="1.0" encoding="utf-8"?>
<dgm:dataModel xmlns:dgm="http://schemas.openxmlformats.org/drawingml/2006/diagram" xmlns:a="http://schemas.openxmlformats.org/drawingml/2006/main">
  <dgm:ptLst>
    <dgm:pt modelId="{42024D88-A657-4246-AFCA-4C7737279196}"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n-GB"/>
        </a:p>
      </dgm:t>
    </dgm:pt>
    <dgm:pt modelId="{84B8FB99-342B-4F66-B3BF-75D018C2755C}">
      <dgm:prSet/>
      <dgm:spPr/>
      <dgm:t>
        <a:bodyPr/>
        <a:lstStyle/>
        <a:p>
          <a:r>
            <a:rPr lang="en-GB" dirty="0" smtClean="0"/>
            <a:t>Charts</a:t>
          </a:r>
        </a:p>
      </dgm:t>
    </dgm:pt>
    <dgm:pt modelId="{428D1101-0DB6-4F54-A266-6533E5438504}" type="parTrans" cxnId="{99AE0A33-DF99-4D5B-BF5E-53974BFFA996}">
      <dgm:prSet/>
      <dgm:spPr/>
      <dgm:t>
        <a:bodyPr/>
        <a:lstStyle/>
        <a:p>
          <a:endParaRPr lang="en-GB"/>
        </a:p>
      </dgm:t>
    </dgm:pt>
    <dgm:pt modelId="{D78366ED-2703-462A-A46A-A3836BEDEA4C}" type="sibTrans" cxnId="{99AE0A33-DF99-4D5B-BF5E-53974BFFA996}">
      <dgm:prSet/>
      <dgm:spPr/>
      <dgm:t>
        <a:bodyPr/>
        <a:lstStyle/>
        <a:p>
          <a:endParaRPr lang="en-GB"/>
        </a:p>
      </dgm:t>
    </dgm:pt>
    <dgm:pt modelId="{7CE498E8-E80E-4164-867D-50962BC0BC44}">
      <dgm:prSet/>
      <dgm:spPr/>
      <dgm:t>
        <a:bodyPr/>
        <a:lstStyle/>
        <a:p>
          <a:r>
            <a:rPr lang="en-GB" dirty="0" smtClean="0"/>
            <a:t>Bar, Column, Pie, Line, Scatter</a:t>
          </a:r>
        </a:p>
      </dgm:t>
    </dgm:pt>
    <dgm:pt modelId="{06A77FFC-A6C4-49F4-A95A-015995EC22D1}" type="parTrans" cxnId="{AF224CF0-4A23-4F1E-A0AF-ABEBBD550CCF}">
      <dgm:prSet/>
      <dgm:spPr/>
      <dgm:t>
        <a:bodyPr/>
        <a:lstStyle/>
        <a:p>
          <a:endParaRPr lang="en-GB"/>
        </a:p>
      </dgm:t>
    </dgm:pt>
    <dgm:pt modelId="{BF27B232-F4A5-4187-ABF1-AFD5D6F0E014}" type="sibTrans" cxnId="{AF224CF0-4A23-4F1E-A0AF-ABEBBD550CCF}">
      <dgm:prSet/>
      <dgm:spPr/>
      <dgm:t>
        <a:bodyPr/>
        <a:lstStyle/>
        <a:p>
          <a:endParaRPr lang="en-GB"/>
        </a:p>
      </dgm:t>
    </dgm:pt>
    <dgm:pt modelId="{0D1F84FD-DDC5-422E-8A64-2EF9A6EC1F55}">
      <dgm:prSet/>
      <dgm:spPr/>
      <dgm:t>
        <a:bodyPr/>
        <a:lstStyle/>
        <a:p>
          <a:r>
            <a:rPr lang="en-GB" dirty="0" smtClean="0"/>
            <a:t>Expander</a:t>
          </a:r>
        </a:p>
      </dgm:t>
    </dgm:pt>
    <dgm:pt modelId="{AB909859-9A7A-4705-B3AE-8E711017D006}" type="parTrans" cxnId="{6A33AE4B-16A1-494E-A4EF-F48066F03363}">
      <dgm:prSet/>
      <dgm:spPr/>
      <dgm:t>
        <a:bodyPr/>
        <a:lstStyle/>
        <a:p>
          <a:endParaRPr lang="en-GB"/>
        </a:p>
      </dgm:t>
    </dgm:pt>
    <dgm:pt modelId="{F32BEAC7-57B5-4C35-9CB1-3DB62867D990}" type="sibTrans" cxnId="{6A33AE4B-16A1-494E-A4EF-F48066F03363}">
      <dgm:prSet/>
      <dgm:spPr/>
      <dgm:t>
        <a:bodyPr/>
        <a:lstStyle/>
        <a:p>
          <a:endParaRPr lang="en-GB"/>
        </a:p>
      </dgm:t>
    </dgm:pt>
    <dgm:pt modelId="{49C61D8A-74E4-465F-9CC2-C6BC5C5D8592}">
      <dgm:prSet/>
      <dgm:spPr/>
      <dgm:t>
        <a:bodyPr/>
        <a:lstStyle/>
        <a:p>
          <a:r>
            <a:rPr lang="en-GB" dirty="0" err="1" smtClean="0"/>
            <a:t>NumericUpDown</a:t>
          </a:r>
          <a:endParaRPr lang="en-GB" dirty="0" smtClean="0"/>
        </a:p>
      </dgm:t>
    </dgm:pt>
    <dgm:pt modelId="{3F8632D7-A601-4CF1-BA98-889821A8316E}" type="parTrans" cxnId="{0764ABBB-1530-486D-958F-D6654E8904FA}">
      <dgm:prSet/>
      <dgm:spPr/>
      <dgm:t>
        <a:bodyPr/>
        <a:lstStyle/>
        <a:p>
          <a:endParaRPr lang="en-GB"/>
        </a:p>
      </dgm:t>
    </dgm:pt>
    <dgm:pt modelId="{71A9FB37-D2EE-456C-8375-EB3C45C5DBEC}" type="sibTrans" cxnId="{0764ABBB-1530-486D-958F-D6654E8904FA}">
      <dgm:prSet/>
      <dgm:spPr/>
      <dgm:t>
        <a:bodyPr/>
        <a:lstStyle/>
        <a:p>
          <a:endParaRPr lang="en-GB"/>
        </a:p>
      </dgm:t>
    </dgm:pt>
    <dgm:pt modelId="{C26F2B94-C3A8-41FC-8316-7051BB892F11}">
      <dgm:prSet/>
      <dgm:spPr/>
      <dgm:t>
        <a:bodyPr/>
        <a:lstStyle/>
        <a:p>
          <a:r>
            <a:rPr lang="en-GB" dirty="0" err="1" smtClean="0"/>
            <a:t>TreeView</a:t>
          </a:r>
          <a:endParaRPr lang="en-GB" dirty="0" smtClean="0"/>
        </a:p>
      </dgm:t>
    </dgm:pt>
    <dgm:pt modelId="{D1C7AE72-23A8-4290-B132-32C07541502F}" type="parTrans" cxnId="{0D4588F6-FAE8-4495-A96E-6E8C7323F2D6}">
      <dgm:prSet/>
      <dgm:spPr/>
      <dgm:t>
        <a:bodyPr/>
        <a:lstStyle/>
        <a:p>
          <a:endParaRPr lang="en-GB"/>
        </a:p>
      </dgm:t>
    </dgm:pt>
    <dgm:pt modelId="{1BD401F4-02D5-41E9-A0EA-D1C105600A2A}" type="sibTrans" cxnId="{0D4588F6-FAE8-4495-A96E-6E8C7323F2D6}">
      <dgm:prSet/>
      <dgm:spPr/>
      <dgm:t>
        <a:bodyPr/>
        <a:lstStyle/>
        <a:p>
          <a:endParaRPr lang="en-GB"/>
        </a:p>
      </dgm:t>
    </dgm:pt>
    <dgm:pt modelId="{A5B2BBFA-F28F-47C0-8FC0-E5CFFEE69061}">
      <dgm:prSet/>
      <dgm:spPr/>
      <dgm:t>
        <a:bodyPr/>
        <a:lstStyle/>
        <a:p>
          <a:r>
            <a:rPr lang="en-GB" dirty="0" err="1" smtClean="0"/>
            <a:t>ViewBox</a:t>
          </a:r>
          <a:endParaRPr lang="en-GB" dirty="0" smtClean="0"/>
        </a:p>
      </dgm:t>
    </dgm:pt>
    <dgm:pt modelId="{8D55301C-D80D-4226-834A-92E1D0511F54}" type="parTrans" cxnId="{4ED8A9AC-67D8-4673-B492-1F96E838FA9C}">
      <dgm:prSet/>
      <dgm:spPr/>
      <dgm:t>
        <a:bodyPr/>
        <a:lstStyle/>
        <a:p>
          <a:endParaRPr lang="en-GB"/>
        </a:p>
      </dgm:t>
    </dgm:pt>
    <dgm:pt modelId="{CC165CA3-2557-488A-B9CD-689CEC951FA7}" type="sibTrans" cxnId="{4ED8A9AC-67D8-4673-B492-1F96E838FA9C}">
      <dgm:prSet/>
      <dgm:spPr/>
      <dgm:t>
        <a:bodyPr/>
        <a:lstStyle/>
        <a:p>
          <a:endParaRPr lang="en-GB"/>
        </a:p>
      </dgm:t>
    </dgm:pt>
    <dgm:pt modelId="{AB6E50BB-112F-46FF-AF15-C61E9D092134}">
      <dgm:prSet/>
      <dgm:spPr/>
      <dgm:t>
        <a:bodyPr/>
        <a:lstStyle/>
        <a:p>
          <a:r>
            <a:rPr lang="en-GB" dirty="0" err="1" smtClean="0"/>
            <a:t>AutoCompleteBox</a:t>
          </a:r>
          <a:endParaRPr lang="en-GB" dirty="0" smtClean="0"/>
        </a:p>
      </dgm:t>
    </dgm:pt>
    <dgm:pt modelId="{3E7A5FBE-C82C-4E03-9CED-BB97104FE68D}" type="parTrans" cxnId="{8FB66145-8D0E-4694-91E0-50058B462C6B}">
      <dgm:prSet/>
      <dgm:spPr/>
      <dgm:t>
        <a:bodyPr/>
        <a:lstStyle/>
        <a:p>
          <a:endParaRPr lang="en-GB"/>
        </a:p>
      </dgm:t>
    </dgm:pt>
    <dgm:pt modelId="{B1D194BE-FBC1-4A2B-A1D8-0D33C2CDDAF1}" type="sibTrans" cxnId="{8FB66145-8D0E-4694-91E0-50058B462C6B}">
      <dgm:prSet/>
      <dgm:spPr/>
      <dgm:t>
        <a:bodyPr/>
        <a:lstStyle/>
        <a:p>
          <a:endParaRPr lang="en-GB"/>
        </a:p>
      </dgm:t>
    </dgm:pt>
    <dgm:pt modelId="{1D978D51-C9E0-4D36-BF38-F8FD7999E05D}">
      <dgm:prSet/>
      <dgm:spPr/>
      <dgm:t>
        <a:bodyPr/>
        <a:lstStyle/>
        <a:p>
          <a:r>
            <a:rPr lang="en-GB" dirty="0" smtClean="0"/>
            <a:t>Label</a:t>
          </a:r>
        </a:p>
      </dgm:t>
    </dgm:pt>
    <dgm:pt modelId="{D22D8CF2-6675-4318-8171-0653A040DBCB}" type="parTrans" cxnId="{9F8FDC17-794E-4D57-8AC5-EA0A8404971C}">
      <dgm:prSet/>
      <dgm:spPr/>
      <dgm:t>
        <a:bodyPr/>
        <a:lstStyle/>
        <a:p>
          <a:endParaRPr lang="en-GB"/>
        </a:p>
      </dgm:t>
    </dgm:pt>
    <dgm:pt modelId="{29E6C1A0-EE35-4768-9A95-12388B215F75}" type="sibTrans" cxnId="{9F8FDC17-794E-4D57-8AC5-EA0A8404971C}">
      <dgm:prSet/>
      <dgm:spPr/>
      <dgm:t>
        <a:bodyPr/>
        <a:lstStyle/>
        <a:p>
          <a:endParaRPr lang="en-GB"/>
        </a:p>
      </dgm:t>
    </dgm:pt>
    <dgm:pt modelId="{0B5D55D8-E378-4A20-87FA-CE2586AB1887}" type="pres">
      <dgm:prSet presAssocID="{42024D88-A657-4246-AFCA-4C7737279196}" presName="linear" presStyleCnt="0">
        <dgm:presLayoutVars>
          <dgm:animLvl val="lvl"/>
          <dgm:resizeHandles val="exact"/>
        </dgm:presLayoutVars>
      </dgm:prSet>
      <dgm:spPr/>
      <dgm:t>
        <a:bodyPr/>
        <a:lstStyle/>
        <a:p>
          <a:endParaRPr lang="en-GB"/>
        </a:p>
      </dgm:t>
    </dgm:pt>
    <dgm:pt modelId="{4300C7D9-5241-401A-9644-8E2CCF7DA267}" type="pres">
      <dgm:prSet presAssocID="{84B8FB99-342B-4F66-B3BF-75D018C2755C}" presName="parentText" presStyleLbl="node1" presStyleIdx="0" presStyleCnt="7">
        <dgm:presLayoutVars>
          <dgm:chMax val="0"/>
          <dgm:bulletEnabled val="1"/>
        </dgm:presLayoutVars>
      </dgm:prSet>
      <dgm:spPr/>
      <dgm:t>
        <a:bodyPr/>
        <a:lstStyle/>
        <a:p>
          <a:endParaRPr lang="en-GB"/>
        </a:p>
      </dgm:t>
    </dgm:pt>
    <dgm:pt modelId="{680EB17E-FF14-47F4-AD2F-6123322C47D9}" type="pres">
      <dgm:prSet presAssocID="{84B8FB99-342B-4F66-B3BF-75D018C2755C}" presName="childText" presStyleLbl="revTx" presStyleIdx="0" presStyleCnt="1">
        <dgm:presLayoutVars>
          <dgm:bulletEnabled val="1"/>
        </dgm:presLayoutVars>
      </dgm:prSet>
      <dgm:spPr/>
      <dgm:t>
        <a:bodyPr/>
        <a:lstStyle/>
        <a:p>
          <a:endParaRPr lang="en-GB"/>
        </a:p>
      </dgm:t>
    </dgm:pt>
    <dgm:pt modelId="{9B32CD77-F02F-4774-8843-EEA597DD4CB0}" type="pres">
      <dgm:prSet presAssocID="{C26F2B94-C3A8-41FC-8316-7051BB892F11}" presName="parentText" presStyleLbl="node1" presStyleIdx="1" presStyleCnt="7">
        <dgm:presLayoutVars>
          <dgm:chMax val="0"/>
          <dgm:bulletEnabled val="1"/>
        </dgm:presLayoutVars>
      </dgm:prSet>
      <dgm:spPr/>
      <dgm:t>
        <a:bodyPr/>
        <a:lstStyle/>
        <a:p>
          <a:endParaRPr lang="en-GB"/>
        </a:p>
      </dgm:t>
    </dgm:pt>
    <dgm:pt modelId="{044C1F9A-7081-409F-8868-D0D624D1FBF2}" type="pres">
      <dgm:prSet presAssocID="{1BD401F4-02D5-41E9-A0EA-D1C105600A2A}" presName="spacer" presStyleCnt="0"/>
      <dgm:spPr/>
    </dgm:pt>
    <dgm:pt modelId="{443B258D-0B56-4AB1-BFC1-3D99F6819537}" type="pres">
      <dgm:prSet presAssocID="{0D1F84FD-DDC5-422E-8A64-2EF9A6EC1F55}" presName="parentText" presStyleLbl="node1" presStyleIdx="2" presStyleCnt="7">
        <dgm:presLayoutVars>
          <dgm:chMax val="0"/>
          <dgm:bulletEnabled val="1"/>
        </dgm:presLayoutVars>
      </dgm:prSet>
      <dgm:spPr/>
      <dgm:t>
        <a:bodyPr/>
        <a:lstStyle/>
        <a:p>
          <a:endParaRPr lang="en-GB"/>
        </a:p>
      </dgm:t>
    </dgm:pt>
    <dgm:pt modelId="{4FA0BFEC-56E2-4A38-AC66-70945444E6C9}" type="pres">
      <dgm:prSet presAssocID="{F32BEAC7-57B5-4C35-9CB1-3DB62867D990}" presName="spacer" presStyleCnt="0"/>
      <dgm:spPr/>
    </dgm:pt>
    <dgm:pt modelId="{0C031D15-2119-4876-9CE8-E8BC2D1802A9}" type="pres">
      <dgm:prSet presAssocID="{A5B2BBFA-F28F-47C0-8FC0-E5CFFEE69061}" presName="parentText" presStyleLbl="node1" presStyleIdx="3" presStyleCnt="7">
        <dgm:presLayoutVars>
          <dgm:chMax val="0"/>
          <dgm:bulletEnabled val="1"/>
        </dgm:presLayoutVars>
      </dgm:prSet>
      <dgm:spPr/>
      <dgm:t>
        <a:bodyPr/>
        <a:lstStyle/>
        <a:p>
          <a:endParaRPr lang="en-GB"/>
        </a:p>
      </dgm:t>
    </dgm:pt>
    <dgm:pt modelId="{63950DB5-DE46-4D20-8A23-0CF14FBE2C81}" type="pres">
      <dgm:prSet presAssocID="{CC165CA3-2557-488A-B9CD-689CEC951FA7}" presName="spacer" presStyleCnt="0"/>
      <dgm:spPr/>
    </dgm:pt>
    <dgm:pt modelId="{98855FA2-8397-44D3-9346-59B72A1421C3}" type="pres">
      <dgm:prSet presAssocID="{AB6E50BB-112F-46FF-AF15-C61E9D092134}" presName="parentText" presStyleLbl="node1" presStyleIdx="4" presStyleCnt="7">
        <dgm:presLayoutVars>
          <dgm:chMax val="0"/>
          <dgm:bulletEnabled val="1"/>
        </dgm:presLayoutVars>
      </dgm:prSet>
      <dgm:spPr/>
      <dgm:t>
        <a:bodyPr/>
        <a:lstStyle/>
        <a:p>
          <a:endParaRPr lang="en-GB"/>
        </a:p>
      </dgm:t>
    </dgm:pt>
    <dgm:pt modelId="{A56AD28F-8061-4E1E-B41D-C40957FEA095}" type="pres">
      <dgm:prSet presAssocID="{B1D194BE-FBC1-4A2B-A1D8-0D33C2CDDAF1}" presName="spacer" presStyleCnt="0"/>
      <dgm:spPr/>
    </dgm:pt>
    <dgm:pt modelId="{36E9B8BA-FB05-4AA7-A150-B0FA1C7A8BAE}" type="pres">
      <dgm:prSet presAssocID="{49C61D8A-74E4-465F-9CC2-C6BC5C5D8592}" presName="parentText" presStyleLbl="node1" presStyleIdx="5" presStyleCnt="7">
        <dgm:presLayoutVars>
          <dgm:chMax val="0"/>
          <dgm:bulletEnabled val="1"/>
        </dgm:presLayoutVars>
      </dgm:prSet>
      <dgm:spPr/>
      <dgm:t>
        <a:bodyPr/>
        <a:lstStyle/>
        <a:p>
          <a:endParaRPr lang="en-GB"/>
        </a:p>
      </dgm:t>
    </dgm:pt>
    <dgm:pt modelId="{B436AA11-B692-4CB0-B52D-3E61BD8D5D79}" type="pres">
      <dgm:prSet presAssocID="{71A9FB37-D2EE-456C-8375-EB3C45C5DBEC}" presName="spacer" presStyleCnt="0"/>
      <dgm:spPr/>
    </dgm:pt>
    <dgm:pt modelId="{6A17B32A-600D-40CA-B7E2-4364F8FB5192}" type="pres">
      <dgm:prSet presAssocID="{1D978D51-C9E0-4D36-BF38-F8FD7999E05D}" presName="parentText" presStyleLbl="node1" presStyleIdx="6" presStyleCnt="7">
        <dgm:presLayoutVars>
          <dgm:chMax val="0"/>
          <dgm:bulletEnabled val="1"/>
        </dgm:presLayoutVars>
      </dgm:prSet>
      <dgm:spPr/>
      <dgm:t>
        <a:bodyPr/>
        <a:lstStyle/>
        <a:p>
          <a:endParaRPr lang="en-GB"/>
        </a:p>
      </dgm:t>
    </dgm:pt>
  </dgm:ptLst>
  <dgm:cxnLst>
    <dgm:cxn modelId="{6A33AE4B-16A1-494E-A4EF-F48066F03363}" srcId="{42024D88-A657-4246-AFCA-4C7737279196}" destId="{0D1F84FD-DDC5-422E-8A64-2EF9A6EC1F55}" srcOrd="2" destOrd="0" parTransId="{AB909859-9A7A-4705-B3AE-8E711017D006}" sibTransId="{F32BEAC7-57B5-4C35-9CB1-3DB62867D990}"/>
    <dgm:cxn modelId="{9F8FDC17-794E-4D57-8AC5-EA0A8404971C}" srcId="{42024D88-A657-4246-AFCA-4C7737279196}" destId="{1D978D51-C9E0-4D36-BF38-F8FD7999E05D}" srcOrd="6" destOrd="0" parTransId="{D22D8CF2-6675-4318-8171-0653A040DBCB}" sibTransId="{29E6C1A0-EE35-4768-9A95-12388B215F75}"/>
    <dgm:cxn modelId="{8FB66145-8D0E-4694-91E0-50058B462C6B}" srcId="{42024D88-A657-4246-AFCA-4C7737279196}" destId="{AB6E50BB-112F-46FF-AF15-C61E9D092134}" srcOrd="4" destOrd="0" parTransId="{3E7A5FBE-C82C-4E03-9CED-BB97104FE68D}" sibTransId="{B1D194BE-FBC1-4A2B-A1D8-0D33C2CDDAF1}"/>
    <dgm:cxn modelId="{5198BB2F-0C76-41FD-80B6-2732B73D8C7E}" type="presOf" srcId="{7CE498E8-E80E-4164-867D-50962BC0BC44}" destId="{680EB17E-FF14-47F4-AD2F-6123322C47D9}" srcOrd="0" destOrd="0" presId="urn:microsoft.com/office/officeart/2005/8/layout/vList2"/>
    <dgm:cxn modelId="{1C93C72F-FF9E-42C6-A29E-1AF13D9296D3}" type="presOf" srcId="{49C61D8A-74E4-465F-9CC2-C6BC5C5D8592}" destId="{36E9B8BA-FB05-4AA7-A150-B0FA1C7A8BAE}" srcOrd="0" destOrd="0" presId="urn:microsoft.com/office/officeart/2005/8/layout/vList2"/>
    <dgm:cxn modelId="{7A1D5505-3298-4B94-B3D3-295F383F62E5}" type="presOf" srcId="{A5B2BBFA-F28F-47C0-8FC0-E5CFFEE69061}" destId="{0C031D15-2119-4876-9CE8-E8BC2D1802A9}" srcOrd="0" destOrd="0" presId="urn:microsoft.com/office/officeart/2005/8/layout/vList2"/>
    <dgm:cxn modelId="{E52D8477-3888-432A-98BB-644D5B45BE20}" type="presOf" srcId="{AB6E50BB-112F-46FF-AF15-C61E9D092134}" destId="{98855FA2-8397-44D3-9346-59B72A1421C3}" srcOrd="0" destOrd="0" presId="urn:microsoft.com/office/officeart/2005/8/layout/vList2"/>
    <dgm:cxn modelId="{0DD51B2D-C7D4-4B8F-A953-2E6A42B897E0}" type="presOf" srcId="{42024D88-A657-4246-AFCA-4C7737279196}" destId="{0B5D55D8-E378-4A20-87FA-CE2586AB1887}" srcOrd="0" destOrd="0" presId="urn:microsoft.com/office/officeart/2005/8/layout/vList2"/>
    <dgm:cxn modelId="{7928BF55-9DBF-4144-81C4-34138B883AE6}" type="presOf" srcId="{C26F2B94-C3A8-41FC-8316-7051BB892F11}" destId="{9B32CD77-F02F-4774-8843-EEA597DD4CB0}" srcOrd="0" destOrd="0" presId="urn:microsoft.com/office/officeart/2005/8/layout/vList2"/>
    <dgm:cxn modelId="{0D4588F6-FAE8-4495-A96E-6E8C7323F2D6}" srcId="{42024D88-A657-4246-AFCA-4C7737279196}" destId="{C26F2B94-C3A8-41FC-8316-7051BB892F11}" srcOrd="1" destOrd="0" parTransId="{D1C7AE72-23A8-4290-B132-32C07541502F}" sibTransId="{1BD401F4-02D5-41E9-A0EA-D1C105600A2A}"/>
    <dgm:cxn modelId="{AF224CF0-4A23-4F1E-A0AF-ABEBBD550CCF}" srcId="{84B8FB99-342B-4F66-B3BF-75D018C2755C}" destId="{7CE498E8-E80E-4164-867D-50962BC0BC44}" srcOrd="0" destOrd="0" parTransId="{06A77FFC-A6C4-49F4-A95A-015995EC22D1}" sibTransId="{BF27B232-F4A5-4187-ABF1-AFD5D6F0E014}"/>
    <dgm:cxn modelId="{0EF8446E-A7A3-4AC4-8594-4561721792BD}" type="presOf" srcId="{1D978D51-C9E0-4D36-BF38-F8FD7999E05D}" destId="{6A17B32A-600D-40CA-B7E2-4364F8FB5192}" srcOrd="0" destOrd="0" presId="urn:microsoft.com/office/officeart/2005/8/layout/vList2"/>
    <dgm:cxn modelId="{4ED8A9AC-67D8-4673-B492-1F96E838FA9C}" srcId="{42024D88-A657-4246-AFCA-4C7737279196}" destId="{A5B2BBFA-F28F-47C0-8FC0-E5CFFEE69061}" srcOrd="3" destOrd="0" parTransId="{8D55301C-D80D-4226-834A-92E1D0511F54}" sibTransId="{CC165CA3-2557-488A-B9CD-689CEC951FA7}"/>
    <dgm:cxn modelId="{1406B743-EBB3-4CBF-8B5B-EAB9D1C93577}" type="presOf" srcId="{0D1F84FD-DDC5-422E-8A64-2EF9A6EC1F55}" destId="{443B258D-0B56-4AB1-BFC1-3D99F6819537}" srcOrd="0" destOrd="0" presId="urn:microsoft.com/office/officeart/2005/8/layout/vList2"/>
    <dgm:cxn modelId="{29E7F236-F7CA-424B-BE04-BA9926BAC1C0}" type="presOf" srcId="{84B8FB99-342B-4F66-B3BF-75D018C2755C}" destId="{4300C7D9-5241-401A-9644-8E2CCF7DA267}" srcOrd="0" destOrd="0" presId="urn:microsoft.com/office/officeart/2005/8/layout/vList2"/>
    <dgm:cxn modelId="{99AE0A33-DF99-4D5B-BF5E-53974BFFA996}" srcId="{42024D88-A657-4246-AFCA-4C7737279196}" destId="{84B8FB99-342B-4F66-B3BF-75D018C2755C}" srcOrd="0" destOrd="0" parTransId="{428D1101-0DB6-4F54-A266-6533E5438504}" sibTransId="{D78366ED-2703-462A-A46A-A3836BEDEA4C}"/>
    <dgm:cxn modelId="{0764ABBB-1530-486D-958F-D6654E8904FA}" srcId="{42024D88-A657-4246-AFCA-4C7737279196}" destId="{49C61D8A-74E4-465F-9CC2-C6BC5C5D8592}" srcOrd="5" destOrd="0" parTransId="{3F8632D7-A601-4CF1-BA98-889821A8316E}" sibTransId="{71A9FB37-D2EE-456C-8375-EB3C45C5DBEC}"/>
    <dgm:cxn modelId="{77DEE7E3-625E-4AE5-9678-C73C082338C0}" type="presParOf" srcId="{0B5D55D8-E378-4A20-87FA-CE2586AB1887}" destId="{4300C7D9-5241-401A-9644-8E2CCF7DA267}" srcOrd="0" destOrd="0" presId="urn:microsoft.com/office/officeart/2005/8/layout/vList2"/>
    <dgm:cxn modelId="{BE7FAAF0-0340-4A2F-936B-B6B3DD4CC404}" type="presParOf" srcId="{0B5D55D8-E378-4A20-87FA-CE2586AB1887}" destId="{680EB17E-FF14-47F4-AD2F-6123322C47D9}" srcOrd="1" destOrd="0" presId="urn:microsoft.com/office/officeart/2005/8/layout/vList2"/>
    <dgm:cxn modelId="{B7CCAC0A-06A5-4D90-AE4A-5096ADE6A095}" type="presParOf" srcId="{0B5D55D8-E378-4A20-87FA-CE2586AB1887}" destId="{9B32CD77-F02F-4774-8843-EEA597DD4CB0}" srcOrd="2" destOrd="0" presId="urn:microsoft.com/office/officeart/2005/8/layout/vList2"/>
    <dgm:cxn modelId="{EA479040-BDD5-4C45-8A57-1706B4F7EC27}" type="presParOf" srcId="{0B5D55D8-E378-4A20-87FA-CE2586AB1887}" destId="{044C1F9A-7081-409F-8868-D0D624D1FBF2}" srcOrd="3" destOrd="0" presId="urn:microsoft.com/office/officeart/2005/8/layout/vList2"/>
    <dgm:cxn modelId="{7713CD8E-74EC-4E52-BE26-EC9FB18FDEC0}" type="presParOf" srcId="{0B5D55D8-E378-4A20-87FA-CE2586AB1887}" destId="{443B258D-0B56-4AB1-BFC1-3D99F6819537}" srcOrd="4" destOrd="0" presId="urn:microsoft.com/office/officeart/2005/8/layout/vList2"/>
    <dgm:cxn modelId="{D536BF6A-AED4-4030-953F-3CF5CE3AA5A6}" type="presParOf" srcId="{0B5D55D8-E378-4A20-87FA-CE2586AB1887}" destId="{4FA0BFEC-56E2-4A38-AC66-70945444E6C9}" srcOrd="5" destOrd="0" presId="urn:microsoft.com/office/officeart/2005/8/layout/vList2"/>
    <dgm:cxn modelId="{D31DD0C4-C069-4AB6-9F72-64DF94D17BC2}" type="presParOf" srcId="{0B5D55D8-E378-4A20-87FA-CE2586AB1887}" destId="{0C031D15-2119-4876-9CE8-E8BC2D1802A9}" srcOrd="6" destOrd="0" presId="urn:microsoft.com/office/officeart/2005/8/layout/vList2"/>
    <dgm:cxn modelId="{A20C7477-3729-4ED4-B716-89A89845878A}" type="presParOf" srcId="{0B5D55D8-E378-4A20-87FA-CE2586AB1887}" destId="{63950DB5-DE46-4D20-8A23-0CF14FBE2C81}" srcOrd="7" destOrd="0" presId="urn:microsoft.com/office/officeart/2005/8/layout/vList2"/>
    <dgm:cxn modelId="{AADBFBC7-4F2C-4A00-AF10-116571145C8A}" type="presParOf" srcId="{0B5D55D8-E378-4A20-87FA-CE2586AB1887}" destId="{98855FA2-8397-44D3-9346-59B72A1421C3}" srcOrd="8" destOrd="0" presId="urn:microsoft.com/office/officeart/2005/8/layout/vList2"/>
    <dgm:cxn modelId="{8B42F558-0B76-413D-9214-53FF81D6BDCC}" type="presParOf" srcId="{0B5D55D8-E378-4A20-87FA-CE2586AB1887}" destId="{A56AD28F-8061-4E1E-B41D-C40957FEA095}" srcOrd="9" destOrd="0" presId="urn:microsoft.com/office/officeart/2005/8/layout/vList2"/>
    <dgm:cxn modelId="{E8A5D5A8-9903-4ADF-B734-753A7B3C8222}" type="presParOf" srcId="{0B5D55D8-E378-4A20-87FA-CE2586AB1887}" destId="{36E9B8BA-FB05-4AA7-A150-B0FA1C7A8BAE}" srcOrd="10" destOrd="0" presId="urn:microsoft.com/office/officeart/2005/8/layout/vList2"/>
    <dgm:cxn modelId="{550A317E-E6BB-4681-B79A-843B9E03CC2D}" type="presParOf" srcId="{0B5D55D8-E378-4A20-87FA-CE2586AB1887}" destId="{B436AA11-B692-4CB0-B52D-3E61BD8D5D79}" srcOrd="11" destOrd="0" presId="urn:microsoft.com/office/officeart/2005/8/layout/vList2"/>
    <dgm:cxn modelId="{37AE3E3C-1BEF-42E3-BC92-952588349C82}" type="presParOf" srcId="{0B5D55D8-E378-4A20-87FA-CE2586AB1887}" destId="{6A17B32A-600D-40CA-B7E2-4364F8FB5192}" srcOrd="12"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1F2BDE1C-28D4-4D8C-A819-12D85DBCB879}"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en-GB"/>
        </a:p>
      </dgm:t>
    </dgm:pt>
    <dgm:pt modelId="{700EEB2B-5CDE-49F4-A03E-B73AD5C78B18}">
      <dgm:prSet phldrT="[Text]" custT="1"/>
      <dgm:spPr/>
      <dgm:t>
        <a:bodyPr/>
        <a:lstStyle/>
        <a:p>
          <a:r>
            <a:rPr lang="en-GB" sz="2800" dirty="0" err="1" smtClean="0"/>
            <a:t>StackPanel</a:t>
          </a:r>
          <a:endParaRPr lang="en-GB" sz="2800" dirty="0"/>
        </a:p>
      </dgm:t>
    </dgm:pt>
    <dgm:pt modelId="{11E3B737-DE0F-44A7-953C-7F1A2CCB3E8E}" type="parTrans" cxnId="{B5C7F61E-D4BA-4AF4-8F36-9E6BB4226F9E}">
      <dgm:prSet/>
      <dgm:spPr/>
      <dgm:t>
        <a:bodyPr/>
        <a:lstStyle/>
        <a:p>
          <a:endParaRPr lang="en-GB" sz="1100"/>
        </a:p>
      </dgm:t>
    </dgm:pt>
    <dgm:pt modelId="{FE9DA4E5-A2F1-4495-883F-642F04A2D3D7}" type="sibTrans" cxnId="{B5C7F61E-D4BA-4AF4-8F36-9E6BB4226F9E}">
      <dgm:prSet/>
      <dgm:spPr/>
      <dgm:t>
        <a:bodyPr/>
        <a:lstStyle/>
        <a:p>
          <a:endParaRPr lang="en-GB" sz="1100"/>
        </a:p>
      </dgm:t>
    </dgm:pt>
    <dgm:pt modelId="{7B5E25CC-7C84-4D8A-A0BB-38C5E9E996BB}">
      <dgm:prSet phldrT="[Text]" custT="1"/>
      <dgm:spPr/>
      <dgm:t>
        <a:bodyPr/>
        <a:lstStyle/>
        <a:p>
          <a:r>
            <a:rPr lang="en-GB" sz="2800" dirty="0" smtClean="0"/>
            <a:t>Canvas</a:t>
          </a:r>
          <a:endParaRPr lang="en-GB" sz="2800" dirty="0"/>
        </a:p>
      </dgm:t>
    </dgm:pt>
    <dgm:pt modelId="{1E6F68B4-6DF2-4DA2-AB74-7A382AFB53F5}" type="parTrans" cxnId="{AFA90A50-1B66-4514-B5BE-4D78F1139DB5}">
      <dgm:prSet/>
      <dgm:spPr/>
      <dgm:t>
        <a:bodyPr/>
        <a:lstStyle/>
        <a:p>
          <a:endParaRPr lang="en-GB" sz="1100"/>
        </a:p>
      </dgm:t>
    </dgm:pt>
    <dgm:pt modelId="{388623DC-E3E2-4C07-A8D4-E1B7B0E644DF}" type="sibTrans" cxnId="{AFA90A50-1B66-4514-B5BE-4D78F1139DB5}">
      <dgm:prSet/>
      <dgm:spPr/>
      <dgm:t>
        <a:bodyPr/>
        <a:lstStyle/>
        <a:p>
          <a:endParaRPr lang="en-GB" sz="1100"/>
        </a:p>
      </dgm:t>
    </dgm:pt>
    <dgm:pt modelId="{694AE466-A58C-4007-AEEE-17785D966C2F}">
      <dgm:prSet phldrT="[Text]" custT="1"/>
      <dgm:spPr/>
      <dgm:t>
        <a:bodyPr/>
        <a:lstStyle/>
        <a:p>
          <a:r>
            <a:rPr lang="en-GB" sz="2800" dirty="0" smtClean="0"/>
            <a:t>Grid</a:t>
          </a:r>
          <a:endParaRPr lang="en-GB" sz="2800" dirty="0"/>
        </a:p>
      </dgm:t>
    </dgm:pt>
    <dgm:pt modelId="{833DD91E-98F3-4704-A3C3-F23562B09FC6}" type="parTrans" cxnId="{25A3419D-B9FC-4253-BA40-C7E66B7C9146}">
      <dgm:prSet/>
      <dgm:spPr/>
      <dgm:t>
        <a:bodyPr/>
        <a:lstStyle/>
        <a:p>
          <a:endParaRPr lang="en-GB" sz="1100"/>
        </a:p>
      </dgm:t>
    </dgm:pt>
    <dgm:pt modelId="{AD571398-6B73-4E22-90D2-C0DAA01A172E}" type="sibTrans" cxnId="{25A3419D-B9FC-4253-BA40-C7E66B7C9146}">
      <dgm:prSet/>
      <dgm:spPr/>
      <dgm:t>
        <a:bodyPr/>
        <a:lstStyle/>
        <a:p>
          <a:endParaRPr lang="en-GB" sz="1100"/>
        </a:p>
      </dgm:t>
    </dgm:pt>
    <dgm:pt modelId="{EF951CB5-70DF-482B-B78D-40BD00F8C4D4}">
      <dgm:prSet phldrT="[Text]" custT="1"/>
      <dgm:spPr/>
      <dgm:t>
        <a:bodyPr/>
        <a:lstStyle/>
        <a:p>
          <a:r>
            <a:rPr lang="en-GB" sz="2800" dirty="0" smtClean="0"/>
            <a:t>Custom</a:t>
          </a:r>
          <a:endParaRPr lang="en-GB" sz="2800" dirty="0"/>
        </a:p>
      </dgm:t>
    </dgm:pt>
    <dgm:pt modelId="{6CCB244C-AA13-40ED-ADB7-2DEB81787EF8}" type="parTrans" cxnId="{676B1589-5D76-42A3-86CC-11F41E5EFB0C}">
      <dgm:prSet/>
      <dgm:spPr/>
      <dgm:t>
        <a:bodyPr/>
        <a:lstStyle/>
        <a:p>
          <a:endParaRPr lang="en-GB" sz="1400"/>
        </a:p>
      </dgm:t>
    </dgm:pt>
    <dgm:pt modelId="{F42F015A-7BD7-438C-9904-073F153E7E6A}" type="sibTrans" cxnId="{676B1589-5D76-42A3-86CC-11F41E5EFB0C}">
      <dgm:prSet/>
      <dgm:spPr/>
      <dgm:t>
        <a:bodyPr/>
        <a:lstStyle/>
        <a:p>
          <a:endParaRPr lang="en-GB" sz="1400"/>
        </a:p>
      </dgm:t>
    </dgm:pt>
    <dgm:pt modelId="{0359F490-8FA1-4EB8-9884-FA4755F6005D}" type="pres">
      <dgm:prSet presAssocID="{1F2BDE1C-28D4-4D8C-A819-12D85DBCB879}" presName="linear" presStyleCnt="0">
        <dgm:presLayoutVars>
          <dgm:animLvl val="lvl"/>
          <dgm:resizeHandles val="exact"/>
        </dgm:presLayoutVars>
      </dgm:prSet>
      <dgm:spPr/>
      <dgm:t>
        <a:bodyPr/>
        <a:lstStyle/>
        <a:p>
          <a:endParaRPr lang="en-GB"/>
        </a:p>
      </dgm:t>
    </dgm:pt>
    <dgm:pt modelId="{DB1F682F-68C2-4645-82D8-BCC61AC39677}" type="pres">
      <dgm:prSet presAssocID="{694AE466-A58C-4007-AEEE-17785D966C2F}" presName="parentText" presStyleLbl="node1" presStyleIdx="0" presStyleCnt="4">
        <dgm:presLayoutVars>
          <dgm:chMax val="0"/>
          <dgm:bulletEnabled val="1"/>
        </dgm:presLayoutVars>
      </dgm:prSet>
      <dgm:spPr/>
      <dgm:t>
        <a:bodyPr/>
        <a:lstStyle/>
        <a:p>
          <a:endParaRPr lang="en-GB"/>
        </a:p>
      </dgm:t>
    </dgm:pt>
    <dgm:pt modelId="{D3D2D053-3D66-4481-BECA-00999DF4ACAE}" type="pres">
      <dgm:prSet presAssocID="{AD571398-6B73-4E22-90D2-C0DAA01A172E}" presName="spacer" presStyleCnt="0"/>
      <dgm:spPr/>
    </dgm:pt>
    <dgm:pt modelId="{ACB4D5D4-CCFE-404D-BF0E-4DC5395E9953}" type="pres">
      <dgm:prSet presAssocID="{700EEB2B-5CDE-49F4-A03E-B73AD5C78B18}" presName="parentText" presStyleLbl="node1" presStyleIdx="1" presStyleCnt="4">
        <dgm:presLayoutVars>
          <dgm:chMax val="0"/>
          <dgm:bulletEnabled val="1"/>
        </dgm:presLayoutVars>
      </dgm:prSet>
      <dgm:spPr/>
      <dgm:t>
        <a:bodyPr/>
        <a:lstStyle/>
        <a:p>
          <a:endParaRPr lang="en-GB"/>
        </a:p>
      </dgm:t>
    </dgm:pt>
    <dgm:pt modelId="{678DB57D-C40F-431E-A69C-0D08B7F08745}" type="pres">
      <dgm:prSet presAssocID="{FE9DA4E5-A2F1-4495-883F-642F04A2D3D7}" presName="spacer" presStyleCnt="0"/>
      <dgm:spPr/>
    </dgm:pt>
    <dgm:pt modelId="{3D87E50D-5116-464A-952F-F677CEEFA7D3}" type="pres">
      <dgm:prSet presAssocID="{7B5E25CC-7C84-4D8A-A0BB-38C5E9E996BB}" presName="parentText" presStyleLbl="node1" presStyleIdx="2" presStyleCnt="4">
        <dgm:presLayoutVars>
          <dgm:chMax val="0"/>
          <dgm:bulletEnabled val="1"/>
        </dgm:presLayoutVars>
      </dgm:prSet>
      <dgm:spPr/>
      <dgm:t>
        <a:bodyPr/>
        <a:lstStyle/>
        <a:p>
          <a:endParaRPr lang="en-GB"/>
        </a:p>
      </dgm:t>
    </dgm:pt>
    <dgm:pt modelId="{6DF834FF-2E71-416E-97DA-DC339ACBBFB7}" type="pres">
      <dgm:prSet presAssocID="{388623DC-E3E2-4C07-A8D4-E1B7B0E644DF}" presName="spacer" presStyleCnt="0"/>
      <dgm:spPr/>
    </dgm:pt>
    <dgm:pt modelId="{926CF1CE-BC7B-43FD-9DBD-3F2F312E83CB}" type="pres">
      <dgm:prSet presAssocID="{EF951CB5-70DF-482B-B78D-40BD00F8C4D4}" presName="parentText" presStyleLbl="node1" presStyleIdx="3" presStyleCnt="4">
        <dgm:presLayoutVars>
          <dgm:chMax val="0"/>
          <dgm:bulletEnabled val="1"/>
        </dgm:presLayoutVars>
      </dgm:prSet>
      <dgm:spPr/>
      <dgm:t>
        <a:bodyPr/>
        <a:lstStyle/>
        <a:p>
          <a:endParaRPr lang="en-GB"/>
        </a:p>
      </dgm:t>
    </dgm:pt>
  </dgm:ptLst>
  <dgm:cxnLst>
    <dgm:cxn modelId="{1171AD1F-93D0-4202-979B-0D3BE9DAE6EB}" type="presOf" srcId="{EF951CB5-70DF-482B-B78D-40BD00F8C4D4}" destId="{926CF1CE-BC7B-43FD-9DBD-3F2F312E83CB}" srcOrd="0" destOrd="0" presId="urn:microsoft.com/office/officeart/2005/8/layout/vList2"/>
    <dgm:cxn modelId="{9A951397-EB92-4554-84C8-570C08686824}" type="presOf" srcId="{7B5E25CC-7C84-4D8A-A0BB-38C5E9E996BB}" destId="{3D87E50D-5116-464A-952F-F677CEEFA7D3}" srcOrd="0" destOrd="0" presId="urn:microsoft.com/office/officeart/2005/8/layout/vList2"/>
    <dgm:cxn modelId="{89392437-26F9-446B-B7C3-496ECC918618}" type="presOf" srcId="{694AE466-A58C-4007-AEEE-17785D966C2F}" destId="{DB1F682F-68C2-4645-82D8-BCC61AC39677}" srcOrd="0" destOrd="0" presId="urn:microsoft.com/office/officeart/2005/8/layout/vList2"/>
    <dgm:cxn modelId="{AFA90A50-1B66-4514-B5BE-4D78F1139DB5}" srcId="{1F2BDE1C-28D4-4D8C-A819-12D85DBCB879}" destId="{7B5E25CC-7C84-4D8A-A0BB-38C5E9E996BB}" srcOrd="2" destOrd="0" parTransId="{1E6F68B4-6DF2-4DA2-AB74-7A382AFB53F5}" sibTransId="{388623DC-E3E2-4C07-A8D4-E1B7B0E644DF}"/>
    <dgm:cxn modelId="{676B1589-5D76-42A3-86CC-11F41E5EFB0C}" srcId="{1F2BDE1C-28D4-4D8C-A819-12D85DBCB879}" destId="{EF951CB5-70DF-482B-B78D-40BD00F8C4D4}" srcOrd="3" destOrd="0" parTransId="{6CCB244C-AA13-40ED-ADB7-2DEB81787EF8}" sibTransId="{F42F015A-7BD7-438C-9904-073F153E7E6A}"/>
    <dgm:cxn modelId="{25A3419D-B9FC-4253-BA40-C7E66B7C9146}" srcId="{1F2BDE1C-28D4-4D8C-A819-12D85DBCB879}" destId="{694AE466-A58C-4007-AEEE-17785D966C2F}" srcOrd="0" destOrd="0" parTransId="{833DD91E-98F3-4704-A3C3-F23562B09FC6}" sibTransId="{AD571398-6B73-4E22-90D2-C0DAA01A172E}"/>
    <dgm:cxn modelId="{B5C7F61E-D4BA-4AF4-8F36-9E6BB4226F9E}" srcId="{1F2BDE1C-28D4-4D8C-A819-12D85DBCB879}" destId="{700EEB2B-5CDE-49F4-A03E-B73AD5C78B18}" srcOrd="1" destOrd="0" parTransId="{11E3B737-DE0F-44A7-953C-7F1A2CCB3E8E}" sibTransId="{FE9DA4E5-A2F1-4495-883F-642F04A2D3D7}"/>
    <dgm:cxn modelId="{625ED676-105C-45F6-B3E0-D897B4CF0931}" type="presOf" srcId="{700EEB2B-5CDE-49F4-A03E-B73AD5C78B18}" destId="{ACB4D5D4-CCFE-404D-BF0E-4DC5395E9953}" srcOrd="0" destOrd="0" presId="urn:microsoft.com/office/officeart/2005/8/layout/vList2"/>
    <dgm:cxn modelId="{3F0AC85B-B6D0-470C-AA37-4ADC78FBF57E}" type="presOf" srcId="{1F2BDE1C-28D4-4D8C-A819-12D85DBCB879}" destId="{0359F490-8FA1-4EB8-9884-FA4755F6005D}" srcOrd="0" destOrd="0" presId="urn:microsoft.com/office/officeart/2005/8/layout/vList2"/>
    <dgm:cxn modelId="{6F7C9FB5-96E7-4DBC-83DA-86A282F0DE76}" type="presParOf" srcId="{0359F490-8FA1-4EB8-9884-FA4755F6005D}" destId="{DB1F682F-68C2-4645-82D8-BCC61AC39677}" srcOrd="0" destOrd="0" presId="urn:microsoft.com/office/officeart/2005/8/layout/vList2"/>
    <dgm:cxn modelId="{4E711AA7-A5D9-4CB6-825E-513F01A04A1D}" type="presParOf" srcId="{0359F490-8FA1-4EB8-9884-FA4755F6005D}" destId="{D3D2D053-3D66-4481-BECA-00999DF4ACAE}" srcOrd="1" destOrd="0" presId="urn:microsoft.com/office/officeart/2005/8/layout/vList2"/>
    <dgm:cxn modelId="{30568DAE-3EE9-4398-9992-7C03F3DB1711}" type="presParOf" srcId="{0359F490-8FA1-4EB8-9884-FA4755F6005D}" destId="{ACB4D5D4-CCFE-404D-BF0E-4DC5395E9953}" srcOrd="2" destOrd="0" presId="urn:microsoft.com/office/officeart/2005/8/layout/vList2"/>
    <dgm:cxn modelId="{5762473E-E675-4D24-97F5-DD9983642888}" type="presParOf" srcId="{0359F490-8FA1-4EB8-9884-FA4755F6005D}" destId="{678DB57D-C40F-431E-A69C-0D08B7F08745}" srcOrd="3" destOrd="0" presId="urn:microsoft.com/office/officeart/2005/8/layout/vList2"/>
    <dgm:cxn modelId="{8428C00C-E815-4B4F-918F-72CAABBF0D78}" type="presParOf" srcId="{0359F490-8FA1-4EB8-9884-FA4755F6005D}" destId="{3D87E50D-5116-464A-952F-F677CEEFA7D3}" srcOrd="4" destOrd="0" presId="urn:microsoft.com/office/officeart/2005/8/layout/vList2"/>
    <dgm:cxn modelId="{7AD5BE4D-5013-4B49-807F-F5C368EF3D4E}" type="presParOf" srcId="{0359F490-8FA1-4EB8-9884-FA4755F6005D}" destId="{6DF834FF-2E71-416E-97DA-DC339ACBBFB7}" srcOrd="5" destOrd="0" presId="urn:microsoft.com/office/officeart/2005/8/layout/vList2"/>
    <dgm:cxn modelId="{6D854666-1D7C-40FC-B307-38B20558C3DE}" type="presParOf" srcId="{0359F490-8FA1-4EB8-9884-FA4755F6005D}" destId="{926CF1CE-BC7B-43FD-9DBD-3F2F312E83CB}" srcOrd="6"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1F2BDE1C-28D4-4D8C-A819-12D85DBCB879}"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en-GB"/>
        </a:p>
      </dgm:t>
    </dgm:pt>
    <dgm:pt modelId="{700EEB2B-5CDE-49F4-A03E-B73AD5C78B18}">
      <dgm:prSet phldrT="[Text]" custT="1"/>
      <dgm:spPr/>
      <dgm:t>
        <a:bodyPr/>
        <a:lstStyle/>
        <a:p>
          <a:r>
            <a:rPr lang="en-GB" sz="2800" dirty="0" err="1" smtClean="0"/>
            <a:t>StackPanel</a:t>
          </a:r>
          <a:endParaRPr lang="en-GB" sz="2800" dirty="0"/>
        </a:p>
      </dgm:t>
    </dgm:pt>
    <dgm:pt modelId="{11E3B737-DE0F-44A7-953C-7F1A2CCB3E8E}" type="parTrans" cxnId="{B5C7F61E-D4BA-4AF4-8F36-9E6BB4226F9E}">
      <dgm:prSet/>
      <dgm:spPr/>
      <dgm:t>
        <a:bodyPr/>
        <a:lstStyle/>
        <a:p>
          <a:endParaRPr lang="en-GB" sz="1100"/>
        </a:p>
      </dgm:t>
    </dgm:pt>
    <dgm:pt modelId="{FE9DA4E5-A2F1-4495-883F-642F04A2D3D7}" type="sibTrans" cxnId="{B5C7F61E-D4BA-4AF4-8F36-9E6BB4226F9E}">
      <dgm:prSet/>
      <dgm:spPr/>
      <dgm:t>
        <a:bodyPr/>
        <a:lstStyle/>
        <a:p>
          <a:endParaRPr lang="en-GB" sz="1100"/>
        </a:p>
      </dgm:t>
    </dgm:pt>
    <dgm:pt modelId="{7B5E25CC-7C84-4D8A-A0BB-38C5E9E996BB}">
      <dgm:prSet phldrT="[Text]" custT="1"/>
      <dgm:spPr/>
      <dgm:t>
        <a:bodyPr/>
        <a:lstStyle/>
        <a:p>
          <a:r>
            <a:rPr lang="en-GB" sz="2800" dirty="0" smtClean="0"/>
            <a:t>Canvas</a:t>
          </a:r>
          <a:endParaRPr lang="en-GB" sz="2800" dirty="0"/>
        </a:p>
      </dgm:t>
    </dgm:pt>
    <dgm:pt modelId="{1E6F68B4-6DF2-4DA2-AB74-7A382AFB53F5}" type="parTrans" cxnId="{AFA90A50-1B66-4514-B5BE-4D78F1139DB5}">
      <dgm:prSet/>
      <dgm:spPr/>
      <dgm:t>
        <a:bodyPr/>
        <a:lstStyle/>
        <a:p>
          <a:endParaRPr lang="en-GB" sz="1100"/>
        </a:p>
      </dgm:t>
    </dgm:pt>
    <dgm:pt modelId="{388623DC-E3E2-4C07-A8D4-E1B7B0E644DF}" type="sibTrans" cxnId="{AFA90A50-1B66-4514-B5BE-4D78F1139DB5}">
      <dgm:prSet/>
      <dgm:spPr/>
      <dgm:t>
        <a:bodyPr/>
        <a:lstStyle/>
        <a:p>
          <a:endParaRPr lang="en-GB" sz="1100"/>
        </a:p>
      </dgm:t>
    </dgm:pt>
    <dgm:pt modelId="{694AE466-A58C-4007-AEEE-17785D966C2F}">
      <dgm:prSet phldrT="[Text]" custT="1"/>
      <dgm:spPr/>
      <dgm:t>
        <a:bodyPr/>
        <a:lstStyle/>
        <a:p>
          <a:r>
            <a:rPr lang="en-GB" sz="2800" dirty="0" smtClean="0"/>
            <a:t>Grid</a:t>
          </a:r>
          <a:endParaRPr lang="en-GB" sz="2800" dirty="0"/>
        </a:p>
      </dgm:t>
    </dgm:pt>
    <dgm:pt modelId="{833DD91E-98F3-4704-A3C3-F23562B09FC6}" type="parTrans" cxnId="{25A3419D-B9FC-4253-BA40-C7E66B7C9146}">
      <dgm:prSet/>
      <dgm:spPr/>
      <dgm:t>
        <a:bodyPr/>
        <a:lstStyle/>
        <a:p>
          <a:endParaRPr lang="en-GB" sz="1100"/>
        </a:p>
      </dgm:t>
    </dgm:pt>
    <dgm:pt modelId="{AD571398-6B73-4E22-90D2-C0DAA01A172E}" type="sibTrans" cxnId="{25A3419D-B9FC-4253-BA40-C7E66B7C9146}">
      <dgm:prSet/>
      <dgm:spPr/>
      <dgm:t>
        <a:bodyPr/>
        <a:lstStyle/>
        <a:p>
          <a:endParaRPr lang="en-GB" sz="1100"/>
        </a:p>
      </dgm:t>
    </dgm:pt>
    <dgm:pt modelId="{EF951CB5-70DF-482B-B78D-40BD00F8C4D4}">
      <dgm:prSet phldrT="[Text]" custT="1"/>
      <dgm:spPr/>
      <dgm:t>
        <a:bodyPr/>
        <a:lstStyle/>
        <a:p>
          <a:r>
            <a:rPr lang="en-GB" sz="2800" dirty="0" smtClean="0"/>
            <a:t>Custom</a:t>
          </a:r>
          <a:endParaRPr lang="en-GB" sz="2800" dirty="0"/>
        </a:p>
      </dgm:t>
    </dgm:pt>
    <dgm:pt modelId="{6CCB244C-AA13-40ED-ADB7-2DEB81787EF8}" type="parTrans" cxnId="{676B1589-5D76-42A3-86CC-11F41E5EFB0C}">
      <dgm:prSet/>
      <dgm:spPr/>
      <dgm:t>
        <a:bodyPr/>
        <a:lstStyle/>
        <a:p>
          <a:endParaRPr lang="en-GB" sz="1400"/>
        </a:p>
      </dgm:t>
    </dgm:pt>
    <dgm:pt modelId="{F42F015A-7BD7-438C-9904-073F153E7E6A}" type="sibTrans" cxnId="{676B1589-5D76-42A3-86CC-11F41E5EFB0C}">
      <dgm:prSet/>
      <dgm:spPr/>
      <dgm:t>
        <a:bodyPr/>
        <a:lstStyle/>
        <a:p>
          <a:endParaRPr lang="en-GB" sz="1400"/>
        </a:p>
      </dgm:t>
    </dgm:pt>
    <dgm:pt modelId="{0359F490-8FA1-4EB8-9884-FA4755F6005D}" type="pres">
      <dgm:prSet presAssocID="{1F2BDE1C-28D4-4D8C-A819-12D85DBCB879}" presName="linear" presStyleCnt="0">
        <dgm:presLayoutVars>
          <dgm:animLvl val="lvl"/>
          <dgm:resizeHandles val="exact"/>
        </dgm:presLayoutVars>
      </dgm:prSet>
      <dgm:spPr/>
      <dgm:t>
        <a:bodyPr/>
        <a:lstStyle/>
        <a:p>
          <a:endParaRPr lang="en-GB"/>
        </a:p>
      </dgm:t>
    </dgm:pt>
    <dgm:pt modelId="{DB1F682F-68C2-4645-82D8-BCC61AC39677}" type="pres">
      <dgm:prSet presAssocID="{694AE466-A58C-4007-AEEE-17785D966C2F}" presName="parentText" presStyleLbl="node1" presStyleIdx="0" presStyleCnt="4">
        <dgm:presLayoutVars>
          <dgm:chMax val="0"/>
          <dgm:bulletEnabled val="1"/>
        </dgm:presLayoutVars>
      </dgm:prSet>
      <dgm:spPr/>
      <dgm:t>
        <a:bodyPr/>
        <a:lstStyle/>
        <a:p>
          <a:endParaRPr lang="en-GB"/>
        </a:p>
      </dgm:t>
    </dgm:pt>
    <dgm:pt modelId="{D3D2D053-3D66-4481-BECA-00999DF4ACAE}" type="pres">
      <dgm:prSet presAssocID="{AD571398-6B73-4E22-90D2-C0DAA01A172E}" presName="spacer" presStyleCnt="0"/>
      <dgm:spPr/>
    </dgm:pt>
    <dgm:pt modelId="{ACB4D5D4-CCFE-404D-BF0E-4DC5395E9953}" type="pres">
      <dgm:prSet presAssocID="{700EEB2B-5CDE-49F4-A03E-B73AD5C78B18}" presName="parentText" presStyleLbl="node1" presStyleIdx="1" presStyleCnt="4">
        <dgm:presLayoutVars>
          <dgm:chMax val="0"/>
          <dgm:bulletEnabled val="1"/>
        </dgm:presLayoutVars>
      </dgm:prSet>
      <dgm:spPr/>
      <dgm:t>
        <a:bodyPr/>
        <a:lstStyle/>
        <a:p>
          <a:endParaRPr lang="en-GB"/>
        </a:p>
      </dgm:t>
    </dgm:pt>
    <dgm:pt modelId="{678DB57D-C40F-431E-A69C-0D08B7F08745}" type="pres">
      <dgm:prSet presAssocID="{FE9DA4E5-A2F1-4495-883F-642F04A2D3D7}" presName="spacer" presStyleCnt="0"/>
      <dgm:spPr/>
    </dgm:pt>
    <dgm:pt modelId="{3D87E50D-5116-464A-952F-F677CEEFA7D3}" type="pres">
      <dgm:prSet presAssocID="{7B5E25CC-7C84-4D8A-A0BB-38C5E9E996BB}" presName="parentText" presStyleLbl="node1" presStyleIdx="2" presStyleCnt="4">
        <dgm:presLayoutVars>
          <dgm:chMax val="0"/>
          <dgm:bulletEnabled val="1"/>
        </dgm:presLayoutVars>
      </dgm:prSet>
      <dgm:spPr/>
      <dgm:t>
        <a:bodyPr/>
        <a:lstStyle/>
        <a:p>
          <a:endParaRPr lang="en-GB"/>
        </a:p>
      </dgm:t>
    </dgm:pt>
    <dgm:pt modelId="{6DF834FF-2E71-416E-97DA-DC339ACBBFB7}" type="pres">
      <dgm:prSet presAssocID="{388623DC-E3E2-4C07-A8D4-E1B7B0E644DF}" presName="spacer" presStyleCnt="0"/>
      <dgm:spPr/>
    </dgm:pt>
    <dgm:pt modelId="{926CF1CE-BC7B-43FD-9DBD-3F2F312E83CB}" type="pres">
      <dgm:prSet presAssocID="{EF951CB5-70DF-482B-B78D-40BD00F8C4D4}" presName="parentText" presStyleLbl="node1" presStyleIdx="3" presStyleCnt="4">
        <dgm:presLayoutVars>
          <dgm:chMax val="0"/>
          <dgm:bulletEnabled val="1"/>
        </dgm:presLayoutVars>
      </dgm:prSet>
      <dgm:spPr/>
      <dgm:t>
        <a:bodyPr/>
        <a:lstStyle/>
        <a:p>
          <a:endParaRPr lang="en-GB"/>
        </a:p>
      </dgm:t>
    </dgm:pt>
  </dgm:ptLst>
  <dgm:cxnLst>
    <dgm:cxn modelId="{E0FB38C6-C8DA-44E8-BC7C-D9CB2EE34996}" type="presOf" srcId="{1F2BDE1C-28D4-4D8C-A819-12D85DBCB879}" destId="{0359F490-8FA1-4EB8-9884-FA4755F6005D}" srcOrd="0" destOrd="0" presId="urn:microsoft.com/office/officeart/2005/8/layout/vList2"/>
    <dgm:cxn modelId="{A2B1D291-76D0-474A-A3AE-A9BE70B2B353}" type="presOf" srcId="{7B5E25CC-7C84-4D8A-A0BB-38C5E9E996BB}" destId="{3D87E50D-5116-464A-952F-F677CEEFA7D3}" srcOrd="0" destOrd="0" presId="urn:microsoft.com/office/officeart/2005/8/layout/vList2"/>
    <dgm:cxn modelId="{9AB06CC3-C405-4FAC-963E-5AD8107179CE}" type="presOf" srcId="{700EEB2B-5CDE-49F4-A03E-B73AD5C78B18}" destId="{ACB4D5D4-CCFE-404D-BF0E-4DC5395E9953}" srcOrd="0" destOrd="0" presId="urn:microsoft.com/office/officeart/2005/8/layout/vList2"/>
    <dgm:cxn modelId="{AFA90A50-1B66-4514-B5BE-4D78F1139DB5}" srcId="{1F2BDE1C-28D4-4D8C-A819-12D85DBCB879}" destId="{7B5E25CC-7C84-4D8A-A0BB-38C5E9E996BB}" srcOrd="2" destOrd="0" parTransId="{1E6F68B4-6DF2-4DA2-AB74-7A382AFB53F5}" sibTransId="{388623DC-E3E2-4C07-A8D4-E1B7B0E644DF}"/>
    <dgm:cxn modelId="{676B1589-5D76-42A3-86CC-11F41E5EFB0C}" srcId="{1F2BDE1C-28D4-4D8C-A819-12D85DBCB879}" destId="{EF951CB5-70DF-482B-B78D-40BD00F8C4D4}" srcOrd="3" destOrd="0" parTransId="{6CCB244C-AA13-40ED-ADB7-2DEB81787EF8}" sibTransId="{F42F015A-7BD7-438C-9904-073F153E7E6A}"/>
    <dgm:cxn modelId="{25A3419D-B9FC-4253-BA40-C7E66B7C9146}" srcId="{1F2BDE1C-28D4-4D8C-A819-12D85DBCB879}" destId="{694AE466-A58C-4007-AEEE-17785D966C2F}" srcOrd="0" destOrd="0" parTransId="{833DD91E-98F3-4704-A3C3-F23562B09FC6}" sibTransId="{AD571398-6B73-4E22-90D2-C0DAA01A172E}"/>
    <dgm:cxn modelId="{6050941E-5862-48E3-BBB3-5FE9CF56DFCC}" type="presOf" srcId="{694AE466-A58C-4007-AEEE-17785D966C2F}" destId="{DB1F682F-68C2-4645-82D8-BCC61AC39677}" srcOrd="0" destOrd="0" presId="urn:microsoft.com/office/officeart/2005/8/layout/vList2"/>
    <dgm:cxn modelId="{B5C7F61E-D4BA-4AF4-8F36-9E6BB4226F9E}" srcId="{1F2BDE1C-28D4-4D8C-A819-12D85DBCB879}" destId="{700EEB2B-5CDE-49F4-A03E-B73AD5C78B18}" srcOrd="1" destOrd="0" parTransId="{11E3B737-DE0F-44A7-953C-7F1A2CCB3E8E}" sibTransId="{FE9DA4E5-A2F1-4495-883F-642F04A2D3D7}"/>
    <dgm:cxn modelId="{03825140-6C1D-4164-8EA1-F16C7E118AFA}" type="presOf" srcId="{EF951CB5-70DF-482B-B78D-40BD00F8C4D4}" destId="{926CF1CE-BC7B-43FD-9DBD-3F2F312E83CB}" srcOrd="0" destOrd="0" presId="urn:microsoft.com/office/officeart/2005/8/layout/vList2"/>
    <dgm:cxn modelId="{C584D952-ED83-4309-B3ED-A4D324D2DF88}" type="presParOf" srcId="{0359F490-8FA1-4EB8-9884-FA4755F6005D}" destId="{DB1F682F-68C2-4645-82D8-BCC61AC39677}" srcOrd="0" destOrd="0" presId="urn:microsoft.com/office/officeart/2005/8/layout/vList2"/>
    <dgm:cxn modelId="{10D07AF7-5061-462A-AAA1-95B8FEA1F660}" type="presParOf" srcId="{0359F490-8FA1-4EB8-9884-FA4755F6005D}" destId="{D3D2D053-3D66-4481-BECA-00999DF4ACAE}" srcOrd="1" destOrd="0" presId="urn:microsoft.com/office/officeart/2005/8/layout/vList2"/>
    <dgm:cxn modelId="{A8229315-2E1A-4D77-9CF8-7652C01BCE23}" type="presParOf" srcId="{0359F490-8FA1-4EB8-9884-FA4755F6005D}" destId="{ACB4D5D4-CCFE-404D-BF0E-4DC5395E9953}" srcOrd="2" destOrd="0" presId="urn:microsoft.com/office/officeart/2005/8/layout/vList2"/>
    <dgm:cxn modelId="{BECB2E2E-CB48-47A3-ACAD-7E4219C8E243}" type="presParOf" srcId="{0359F490-8FA1-4EB8-9884-FA4755F6005D}" destId="{678DB57D-C40F-431E-A69C-0D08B7F08745}" srcOrd="3" destOrd="0" presId="urn:microsoft.com/office/officeart/2005/8/layout/vList2"/>
    <dgm:cxn modelId="{23C26A19-80E3-473B-99DE-C1899D1F9369}" type="presParOf" srcId="{0359F490-8FA1-4EB8-9884-FA4755F6005D}" destId="{3D87E50D-5116-464A-952F-F677CEEFA7D3}" srcOrd="4" destOrd="0" presId="urn:microsoft.com/office/officeart/2005/8/layout/vList2"/>
    <dgm:cxn modelId="{FBA82D68-FC1C-41B3-87F1-4A5D2B83837A}" type="presParOf" srcId="{0359F490-8FA1-4EB8-9884-FA4755F6005D}" destId="{6DF834FF-2E71-416E-97DA-DC339ACBBFB7}" srcOrd="5" destOrd="0" presId="urn:microsoft.com/office/officeart/2005/8/layout/vList2"/>
    <dgm:cxn modelId="{9DBE21D6-BD33-4FBE-9199-0C47ADBD18E2}" type="presParOf" srcId="{0359F490-8FA1-4EB8-9884-FA4755F6005D}" destId="{926CF1CE-BC7B-43FD-9DBD-3F2F312E83CB}" srcOrd="6"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B62102F0-F308-48E2-BACB-7BDBF5BD21DE}" type="doc">
      <dgm:prSet loTypeId="urn:microsoft.com/office/officeart/2005/8/layout/radial5" loCatId="cycle" qsTypeId="urn:microsoft.com/office/officeart/2005/8/quickstyle/3d1" qsCatId="3D" csTypeId="urn:microsoft.com/office/officeart/2005/8/colors/accent2_3" csCatId="accent2" phldr="1"/>
      <dgm:spPr/>
      <dgm:t>
        <a:bodyPr/>
        <a:lstStyle/>
        <a:p>
          <a:endParaRPr lang="en-GB"/>
        </a:p>
      </dgm:t>
    </dgm:pt>
    <dgm:pt modelId="{3BB6B078-AC74-4996-B998-6C55289EAD12}">
      <dgm:prSet phldrT="[Text]" custT="1"/>
      <dgm:spPr/>
      <dgm:t>
        <a:bodyPr/>
        <a:lstStyle/>
        <a:p>
          <a:r>
            <a:rPr lang="en-GB" sz="1050" b="1" dirty="0" smtClean="0"/>
            <a:t>2D Vector Graphics</a:t>
          </a:r>
          <a:endParaRPr lang="en-GB" sz="1050" b="1" dirty="0"/>
        </a:p>
      </dgm:t>
    </dgm:pt>
    <dgm:pt modelId="{C7F0BBD6-ED14-467A-8DD2-0766390EB12F}" type="parTrans" cxnId="{605F7C8B-41AF-48CB-B475-A68D537D0CAC}">
      <dgm:prSet/>
      <dgm:spPr/>
      <dgm:t>
        <a:bodyPr/>
        <a:lstStyle/>
        <a:p>
          <a:endParaRPr lang="en-GB" sz="2000" b="1"/>
        </a:p>
      </dgm:t>
    </dgm:pt>
    <dgm:pt modelId="{C7C0ADB1-00B6-4497-923B-4E3BC7B3FAEB}" type="sibTrans" cxnId="{605F7C8B-41AF-48CB-B475-A68D537D0CAC}">
      <dgm:prSet/>
      <dgm:spPr/>
      <dgm:t>
        <a:bodyPr/>
        <a:lstStyle/>
        <a:p>
          <a:endParaRPr lang="en-GB" sz="2000" b="1"/>
        </a:p>
      </dgm:t>
    </dgm:pt>
    <dgm:pt modelId="{DFBB7961-9C25-40C1-AF07-D5C31CBBE863}">
      <dgm:prSet phldrT="[Text]" custT="1"/>
      <dgm:spPr/>
      <dgm:t>
        <a:bodyPr/>
        <a:lstStyle/>
        <a:p>
          <a:r>
            <a:rPr lang="en-GB" sz="1050" b="1" dirty="0" smtClean="0"/>
            <a:t>Rectangle</a:t>
          </a:r>
          <a:endParaRPr lang="en-GB" sz="1050" b="1" dirty="0"/>
        </a:p>
      </dgm:t>
    </dgm:pt>
    <dgm:pt modelId="{C07946BF-1B5D-4C94-B11A-3CBC23DE5AB2}" type="parTrans" cxnId="{711E5FA8-AA8F-4BF5-B70C-5513DFB93C38}">
      <dgm:prSet custT="1"/>
      <dgm:spPr/>
      <dgm:t>
        <a:bodyPr/>
        <a:lstStyle/>
        <a:p>
          <a:endParaRPr lang="en-GB" sz="900" b="1"/>
        </a:p>
      </dgm:t>
    </dgm:pt>
    <dgm:pt modelId="{CCB86CEF-9AF6-42CE-88EA-D26DDE5518FE}" type="sibTrans" cxnId="{711E5FA8-AA8F-4BF5-B70C-5513DFB93C38}">
      <dgm:prSet/>
      <dgm:spPr/>
      <dgm:t>
        <a:bodyPr/>
        <a:lstStyle/>
        <a:p>
          <a:endParaRPr lang="en-GB" sz="2000" b="1"/>
        </a:p>
      </dgm:t>
    </dgm:pt>
    <dgm:pt modelId="{FFEA3739-5220-4091-ADBE-73718FD10CCC}">
      <dgm:prSet phldrT="[Text]" custT="1"/>
      <dgm:spPr/>
      <dgm:t>
        <a:bodyPr/>
        <a:lstStyle/>
        <a:p>
          <a:r>
            <a:rPr lang="en-GB" sz="1050" b="1" dirty="0" smtClean="0"/>
            <a:t>Polygon</a:t>
          </a:r>
          <a:endParaRPr lang="en-GB" sz="1050" b="1" dirty="0"/>
        </a:p>
      </dgm:t>
    </dgm:pt>
    <dgm:pt modelId="{8BA6AC7C-C7E2-4EB6-BDC0-F4B91961362A}" type="parTrans" cxnId="{400966F5-774C-45AD-9CBE-2407ADA3DB08}">
      <dgm:prSet custT="1"/>
      <dgm:spPr/>
      <dgm:t>
        <a:bodyPr/>
        <a:lstStyle/>
        <a:p>
          <a:endParaRPr lang="en-GB" sz="900" b="1"/>
        </a:p>
      </dgm:t>
    </dgm:pt>
    <dgm:pt modelId="{CFD4F776-2885-40F5-8CF1-C0603B7053D0}" type="sibTrans" cxnId="{400966F5-774C-45AD-9CBE-2407ADA3DB08}">
      <dgm:prSet/>
      <dgm:spPr/>
      <dgm:t>
        <a:bodyPr/>
        <a:lstStyle/>
        <a:p>
          <a:endParaRPr lang="en-GB" sz="2000" b="1"/>
        </a:p>
      </dgm:t>
    </dgm:pt>
    <dgm:pt modelId="{F2712AE5-A22F-464D-B3FC-3AF966112343}">
      <dgm:prSet phldrT="[Text]" custT="1"/>
      <dgm:spPr/>
      <dgm:t>
        <a:bodyPr/>
        <a:lstStyle/>
        <a:p>
          <a:r>
            <a:rPr lang="en-GB" sz="1050" b="1" dirty="0" smtClean="0"/>
            <a:t>Line</a:t>
          </a:r>
          <a:endParaRPr lang="en-GB" sz="1050" b="1" dirty="0"/>
        </a:p>
      </dgm:t>
    </dgm:pt>
    <dgm:pt modelId="{D37DA504-65F1-474C-B6F5-CD40FD1AD8D7}" type="parTrans" cxnId="{077F8676-69CC-4493-A946-550958C6D832}">
      <dgm:prSet custT="1"/>
      <dgm:spPr/>
      <dgm:t>
        <a:bodyPr/>
        <a:lstStyle/>
        <a:p>
          <a:endParaRPr lang="en-GB" sz="900" b="1"/>
        </a:p>
      </dgm:t>
    </dgm:pt>
    <dgm:pt modelId="{FA2F3221-1D06-4254-AABA-A760416D3725}" type="sibTrans" cxnId="{077F8676-69CC-4493-A946-550958C6D832}">
      <dgm:prSet/>
      <dgm:spPr/>
      <dgm:t>
        <a:bodyPr/>
        <a:lstStyle/>
        <a:p>
          <a:endParaRPr lang="en-GB" sz="2000" b="1"/>
        </a:p>
      </dgm:t>
    </dgm:pt>
    <dgm:pt modelId="{73A1655A-91AD-4C6D-AA15-669A423456E9}">
      <dgm:prSet phldrT="[Text]" custT="1"/>
      <dgm:spPr/>
      <dgm:t>
        <a:bodyPr/>
        <a:lstStyle/>
        <a:p>
          <a:r>
            <a:rPr lang="en-GB" sz="1050" b="1" dirty="0" err="1" smtClean="0"/>
            <a:t>Polyline</a:t>
          </a:r>
          <a:endParaRPr lang="en-GB" sz="1050" b="1" dirty="0"/>
        </a:p>
      </dgm:t>
    </dgm:pt>
    <dgm:pt modelId="{7B216DA8-E0BE-4EF3-85C6-D8C45317B8FC}" type="parTrans" cxnId="{E3BA5CEC-4BA0-4C72-9DD6-B4593C555BF3}">
      <dgm:prSet custT="1"/>
      <dgm:spPr/>
      <dgm:t>
        <a:bodyPr/>
        <a:lstStyle/>
        <a:p>
          <a:endParaRPr lang="en-GB" sz="900" b="1"/>
        </a:p>
      </dgm:t>
    </dgm:pt>
    <dgm:pt modelId="{39F3D9DB-1EEB-41F8-9EF8-211E26E8F96F}" type="sibTrans" cxnId="{E3BA5CEC-4BA0-4C72-9DD6-B4593C555BF3}">
      <dgm:prSet/>
      <dgm:spPr/>
      <dgm:t>
        <a:bodyPr/>
        <a:lstStyle/>
        <a:p>
          <a:endParaRPr lang="en-GB" sz="2000" b="1"/>
        </a:p>
      </dgm:t>
    </dgm:pt>
    <dgm:pt modelId="{169FD832-AF4A-46E7-861D-100EE1CDB922}">
      <dgm:prSet phldrT="[Text]" custT="1"/>
      <dgm:spPr/>
      <dgm:t>
        <a:bodyPr/>
        <a:lstStyle/>
        <a:p>
          <a:r>
            <a:rPr lang="en-GB" sz="1050" b="1" dirty="0" smtClean="0"/>
            <a:t>Path</a:t>
          </a:r>
          <a:endParaRPr lang="en-GB" sz="1050" b="1" dirty="0"/>
        </a:p>
      </dgm:t>
    </dgm:pt>
    <dgm:pt modelId="{87BFB0B6-AF3E-405D-81AB-9BB34613FC52}" type="parTrans" cxnId="{871E3F5B-BBF9-4634-AB56-C3FEA33DB0D4}">
      <dgm:prSet custT="1"/>
      <dgm:spPr/>
      <dgm:t>
        <a:bodyPr/>
        <a:lstStyle/>
        <a:p>
          <a:endParaRPr lang="en-GB" sz="900" b="1"/>
        </a:p>
      </dgm:t>
    </dgm:pt>
    <dgm:pt modelId="{050B5D54-166A-4E1C-8F7A-FD6FB6847628}" type="sibTrans" cxnId="{871E3F5B-BBF9-4634-AB56-C3FEA33DB0D4}">
      <dgm:prSet/>
      <dgm:spPr/>
      <dgm:t>
        <a:bodyPr/>
        <a:lstStyle/>
        <a:p>
          <a:endParaRPr lang="en-GB" sz="2000" b="1"/>
        </a:p>
      </dgm:t>
    </dgm:pt>
    <dgm:pt modelId="{CA184993-C92F-4105-B516-3AFDFAE123E0}">
      <dgm:prSet phldrT="[Text]" custT="1"/>
      <dgm:spPr/>
      <dgm:t>
        <a:bodyPr/>
        <a:lstStyle/>
        <a:p>
          <a:r>
            <a:rPr lang="en-GB" sz="1050" b="1" dirty="0" smtClean="0"/>
            <a:t>Geometry</a:t>
          </a:r>
          <a:endParaRPr lang="en-GB" sz="1050" b="1" dirty="0"/>
        </a:p>
      </dgm:t>
    </dgm:pt>
    <dgm:pt modelId="{59795325-3793-410A-913D-0A95B68A44A1}" type="parTrans" cxnId="{AF1B8AEB-6EF0-4400-9115-D8C47DB6D6BA}">
      <dgm:prSet custT="1"/>
      <dgm:spPr/>
      <dgm:t>
        <a:bodyPr/>
        <a:lstStyle/>
        <a:p>
          <a:endParaRPr lang="en-GB" sz="900" b="1"/>
        </a:p>
      </dgm:t>
    </dgm:pt>
    <dgm:pt modelId="{C96E31D4-A350-404B-A08E-A41DE41F2723}" type="sibTrans" cxnId="{AF1B8AEB-6EF0-4400-9115-D8C47DB6D6BA}">
      <dgm:prSet/>
      <dgm:spPr/>
      <dgm:t>
        <a:bodyPr/>
        <a:lstStyle/>
        <a:p>
          <a:endParaRPr lang="en-GB" sz="2000" b="1"/>
        </a:p>
      </dgm:t>
    </dgm:pt>
    <dgm:pt modelId="{C5118B7B-514F-431C-A930-5447B5DDADE3}">
      <dgm:prSet phldrT="[Text]" custT="1"/>
      <dgm:spPr/>
      <dgm:t>
        <a:bodyPr/>
        <a:lstStyle/>
        <a:p>
          <a:r>
            <a:rPr lang="en-GB" sz="1050" b="1" dirty="0" smtClean="0"/>
            <a:t>Ellipse</a:t>
          </a:r>
          <a:endParaRPr lang="en-GB" sz="1050" b="1" dirty="0"/>
        </a:p>
      </dgm:t>
    </dgm:pt>
    <dgm:pt modelId="{14A7DC9F-D3FB-4115-95D2-9CBBEF02AF10}" type="parTrans" cxnId="{5A0F15B6-6978-4A4F-A0B6-A3FA30E4CE0C}">
      <dgm:prSet custT="1"/>
      <dgm:spPr/>
      <dgm:t>
        <a:bodyPr/>
        <a:lstStyle/>
        <a:p>
          <a:endParaRPr lang="en-GB" sz="900" b="1"/>
        </a:p>
      </dgm:t>
    </dgm:pt>
    <dgm:pt modelId="{172AF991-3D83-4B57-A072-A3CC95840D2B}" type="sibTrans" cxnId="{5A0F15B6-6978-4A4F-A0B6-A3FA30E4CE0C}">
      <dgm:prSet/>
      <dgm:spPr/>
      <dgm:t>
        <a:bodyPr/>
        <a:lstStyle/>
        <a:p>
          <a:endParaRPr lang="en-GB" sz="2000" b="1"/>
        </a:p>
      </dgm:t>
    </dgm:pt>
    <dgm:pt modelId="{72095814-2522-40B8-984F-CE032CADF4F4}">
      <dgm:prSet phldrT="[Text]" custT="1"/>
      <dgm:spPr/>
      <dgm:t>
        <a:bodyPr/>
        <a:lstStyle/>
        <a:p>
          <a:r>
            <a:rPr lang="en-GB" sz="1050" b="1" dirty="0" smtClean="0"/>
            <a:t>Text</a:t>
          </a:r>
          <a:endParaRPr lang="en-GB" sz="1050" b="1" dirty="0"/>
        </a:p>
      </dgm:t>
    </dgm:pt>
    <dgm:pt modelId="{D67A21B1-5699-494F-AE43-BDC62959A7CD}" type="parTrans" cxnId="{9EC4CF29-A1E2-46DD-8D39-1287889B2521}">
      <dgm:prSet custT="1"/>
      <dgm:spPr/>
      <dgm:t>
        <a:bodyPr/>
        <a:lstStyle/>
        <a:p>
          <a:endParaRPr lang="en-GB" sz="900" b="1"/>
        </a:p>
      </dgm:t>
    </dgm:pt>
    <dgm:pt modelId="{1E737264-FE0B-46F1-B412-553AF196BEC2}" type="sibTrans" cxnId="{9EC4CF29-A1E2-46DD-8D39-1287889B2521}">
      <dgm:prSet/>
      <dgm:spPr/>
      <dgm:t>
        <a:bodyPr/>
        <a:lstStyle/>
        <a:p>
          <a:endParaRPr lang="en-GB" sz="2000" b="1"/>
        </a:p>
      </dgm:t>
    </dgm:pt>
    <dgm:pt modelId="{11E80C47-9B5B-49CB-BD3C-1AF91B1BE266}">
      <dgm:prSet phldrT="[Text]" custT="1"/>
      <dgm:spPr/>
      <dgm:t>
        <a:bodyPr/>
        <a:lstStyle/>
        <a:p>
          <a:r>
            <a:rPr lang="en-GB" sz="1050" b="1" dirty="0" smtClean="0"/>
            <a:t>Brushes</a:t>
          </a:r>
          <a:endParaRPr lang="en-GB" sz="1050" b="1" dirty="0"/>
        </a:p>
      </dgm:t>
    </dgm:pt>
    <dgm:pt modelId="{839A0779-BB61-4043-8A29-A1022725DC5D}" type="parTrans" cxnId="{76C80AA1-F07B-4C9B-9223-9E39F4ACF03E}">
      <dgm:prSet custT="1"/>
      <dgm:spPr/>
      <dgm:t>
        <a:bodyPr/>
        <a:lstStyle/>
        <a:p>
          <a:endParaRPr lang="en-GB" sz="900" b="1"/>
        </a:p>
      </dgm:t>
    </dgm:pt>
    <dgm:pt modelId="{441F69F2-1818-462E-97B9-C9CE6D04654E}" type="sibTrans" cxnId="{76C80AA1-F07B-4C9B-9223-9E39F4ACF03E}">
      <dgm:prSet/>
      <dgm:spPr/>
      <dgm:t>
        <a:bodyPr/>
        <a:lstStyle/>
        <a:p>
          <a:endParaRPr lang="en-GB" sz="2000" b="1"/>
        </a:p>
      </dgm:t>
    </dgm:pt>
    <dgm:pt modelId="{8FF5E5AC-01E2-4823-9B57-FCA4C321CED5}" type="pres">
      <dgm:prSet presAssocID="{B62102F0-F308-48E2-BACB-7BDBF5BD21DE}" presName="Name0" presStyleCnt="0">
        <dgm:presLayoutVars>
          <dgm:chMax val="1"/>
          <dgm:dir/>
          <dgm:animLvl val="ctr"/>
          <dgm:resizeHandles val="exact"/>
        </dgm:presLayoutVars>
      </dgm:prSet>
      <dgm:spPr/>
      <dgm:t>
        <a:bodyPr/>
        <a:lstStyle/>
        <a:p>
          <a:endParaRPr lang="en-GB"/>
        </a:p>
      </dgm:t>
    </dgm:pt>
    <dgm:pt modelId="{9C237F4A-EFB2-47DE-B4E5-84E504F54FDB}" type="pres">
      <dgm:prSet presAssocID="{3BB6B078-AC74-4996-B998-6C55289EAD12}" presName="centerShape" presStyleLbl="node0" presStyleIdx="0" presStyleCnt="1"/>
      <dgm:spPr/>
      <dgm:t>
        <a:bodyPr/>
        <a:lstStyle/>
        <a:p>
          <a:endParaRPr lang="en-GB"/>
        </a:p>
      </dgm:t>
    </dgm:pt>
    <dgm:pt modelId="{0060D887-A626-4858-9A99-7EB30B717C32}" type="pres">
      <dgm:prSet presAssocID="{C07946BF-1B5D-4C94-B11A-3CBC23DE5AB2}" presName="parTrans" presStyleLbl="sibTrans2D1" presStyleIdx="0" presStyleCnt="9"/>
      <dgm:spPr/>
      <dgm:t>
        <a:bodyPr/>
        <a:lstStyle/>
        <a:p>
          <a:endParaRPr lang="en-GB"/>
        </a:p>
      </dgm:t>
    </dgm:pt>
    <dgm:pt modelId="{04E5D343-1B1C-4199-8406-388C1809EE07}" type="pres">
      <dgm:prSet presAssocID="{C07946BF-1B5D-4C94-B11A-3CBC23DE5AB2}" presName="connectorText" presStyleLbl="sibTrans2D1" presStyleIdx="0" presStyleCnt="9"/>
      <dgm:spPr/>
      <dgm:t>
        <a:bodyPr/>
        <a:lstStyle/>
        <a:p>
          <a:endParaRPr lang="en-GB"/>
        </a:p>
      </dgm:t>
    </dgm:pt>
    <dgm:pt modelId="{C4C4F558-6E1E-4B1D-BF2A-E152088C112A}" type="pres">
      <dgm:prSet presAssocID="{DFBB7961-9C25-40C1-AF07-D5C31CBBE863}" presName="node" presStyleLbl="node1" presStyleIdx="0" presStyleCnt="9">
        <dgm:presLayoutVars>
          <dgm:bulletEnabled val="1"/>
        </dgm:presLayoutVars>
      </dgm:prSet>
      <dgm:spPr/>
      <dgm:t>
        <a:bodyPr/>
        <a:lstStyle/>
        <a:p>
          <a:endParaRPr lang="en-GB"/>
        </a:p>
      </dgm:t>
    </dgm:pt>
    <dgm:pt modelId="{67289998-97E8-4BB8-A716-0ADEBBDBD458}" type="pres">
      <dgm:prSet presAssocID="{8BA6AC7C-C7E2-4EB6-BDC0-F4B91961362A}" presName="parTrans" presStyleLbl="sibTrans2D1" presStyleIdx="1" presStyleCnt="9"/>
      <dgm:spPr/>
      <dgm:t>
        <a:bodyPr/>
        <a:lstStyle/>
        <a:p>
          <a:endParaRPr lang="en-GB"/>
        </a:p>
      </dgm:t>
    </dgm:pt>
    <dgm:pt modelId="{A55DF9E5-04D8-48D0-9DF8-9A5F45643416}" type="pres">
      <dgm:prSet presAssocID="{8BA6AC7C-C7E2-4EB6-BDC0-F4B91961362A}" presName="connectorText" presStyleLbl="sibTrans2D1" presStyleIdx="1" presStyleCnt="9"/>
      <dgm:spPr/>
      <dgm:t>
        <a:bodyPr/>
        <a:lstStyle/>
        <a:p>
          <a:endParaRPr lang="en-GB"/>
        </a:p>
      </dgm:t>
    </dgm:pt>
    <dgm:pt modelId="{B5E36801-00B8-49CD-9BF2-47B77BCB3155}" type="pres">
      <dgm:prSet presAssocID="{FFEA3739-5220-4091-ADBE-73718FD10CCC}" presName="node" presStyleLbl="node1" presStyleIdx="1" presStyleCnt="9">
        <dgm:presLayoutVars>
          <dgm:bulletEnabled val="1"/>
        </dgm:presLayoutVars>
      </dgm:prSet>
      <dgm:spPr/>
      <dgm:t>
        <a:bodyPr/>
        <a:lstStyle/>
        <a:p>
          <a:endParaRPr lang="en-GB"/>
        </a:p>
      </dgm:t>
    </dgm:pt>
    <dgm:pt modelId="{F22488C3-BA29-4C32-A92B-2BA858CB00EB}" type="pres">
      <dgm:prSet presAssocID="{D37DA504-65F1-474C-B6F5-CD40FD1AD8D7}" presName="parTrans" presStyleLbl="sibTrans2D1" presStyleIdx="2" presStyleCnt="9"/>
      <dgm:spPr/>
      <dgm:t>
        <a:bodyPr/>
        <a:lstStyle/>
        <a:p>
          <a:endParaRPr lang="en-GB"/>
        </a:p>
      </dgm:t>
    </dgm:pt>
    <dgm:pt modelId="{2457A298-D9BA-4C35-A0F8-3AF7670BA21A}" type="pres">
      <dgm:prSet presAssocID="{D37DA504-65F1-474C-B6F5-CD40FD1AD8D7}" presName="connectorText" presStyleLbl="sibTrans2D1" presStyleIdx="2" presStyleCnt="9"/>
      <dgm:spPr/>
      <dgm:t>
        <a:bodyPr/>
        <a:lstStyle/>
        <a:p>
          <a:endParaRPr lang="en-GB"/>
        </a:p>
      </dgm:t>
    </dgm:pt>
    <dgm:pt modelId="{CC5D5FB6-A5EE-4ADB-856A-20F368326A4B}" type="pres">
      <dgm:prSet presAssocID="{F2712AE5-A22F-464D-B3FC-3AF966112343}" presName="node" presStyleLbl="node1" presStyleIdx="2" presStyleCnt="9">
        <dgm:presLayoutVars>
          <dgm:bulletEnabled val="1"/>
        </dgm:presLayoutVars>
      </dgm:prSet>
      <dgm:spPr/>
      <dgm:t>
        <a:bodyPr/>
        <a:lstStyle/>
        <a:p>
          <a:endParaRPr lang="en-GB"/>
        </a:p>
      </dgm:t>
    </dgm:pt>
    <dgm:pt modelId="{86AD234D-20F7-44F8-9A03-CFB68B8A542A}" type="pres">
      <dgm:prSet presAssocID="{7B216DA8-E0BE-4EF3-85C6-D8C45317B8FC}" presName="parTrans" presStyleLbl="sibTrans2D1" presStyleIdx="3" presStyleCnt="9"/>
      <dgm:spPr/>
      <dgm:t>
        <a:bodyPr/>
        <a:lstStyle/>
        <a:p>
          <a:endParaRPr lang="en-GB"/>
        </a:p>
      </dgm:t>
    </dgm:pt>
    <dgm:pt modelId="{B12503A7-D3DE-40BE-9283-F71B4B28F6A6}" type="pres">
      <dgm:prSet presAssocID="{7B216DA8-E0BE-4EF3-85C6-D8C45317B8FC}" presName="connectorText" presStyleLbl="sibTrans2D1" presStyleIdx="3" presStyleCnt="9"/>
      <dgm:spPr/>
      <dgm:t>
        <a:bodyPr/>
        <a:lstStyle/>
        <a:p>
          <a:endParaRPr lang="en-GB"/>
        </a:p>
      </dgm:t>
    </dgm:pt>
    <dgm:pt modelId="{33F0A8DD-2D19-4359-85A5-2569AEBDE3CA}" type="pres">
      <dgm:prSet presAssocID="{73A1655A-91AD-4C6D-AA15-669A423456E9}" presName="node" presStyleLbl="node1" presStyleIdx="3" presStyleCnt="9">
        <dgm:presLayoutVars>
          <dgm:bulletEnabled val="1"/>
        </dgm:presLayoutVars>
      </dgm:prSet>
      <dgm:spPr/>
      <dgm:t>
        <a:bodyPr/>
        <a:lstStyle/>
        <a:p>
          <a:endParaRPr lang="en-GB"/>
        </a:p>
      </dgm:t>
    </dgm:pt>
    <dgm:pt modelId="{FD14B949-7E59-47F2-8137-9442D38091FA}" type="pres">
      <dgm:prSet presAssocID="{87BFB0B6-AF3E-405D-81AB-9BB34613FC52}" presName="parTrans" presStyleLbl="sibTrans2D1" presStyleIdx="4" presStyleCnt="9"/>
      <dgm:spPr/>
      <dgm:t>
        <a:bodyPr/>
        <a:lstStyle/>
        <a:p>
          <a:endParaRPr lang="en-GB"/>
        </a:p>
      </dgm:t>
    </dgm:pt>
    <dgm:pt modelId="{F39C9D3C-DA3A-476E-85EC-87D014317337}" type="pres">
      <dgm:prSet presAssocID="{87BFB0B6-AF3E-405D-81AB-9BB34613FC52}" presName="connectorText" presStyleLbl="sibTrans2D1" presStyleIdx="4" presStyleCnt="9"/>
      <dgm:spPr/>
      <dgm:t>
        <a:bodyPr/>
        <a:lstStyle/>
        <a:p>
          <a:endParaRPr lang="en-GB"/>
        </a:p>
      </dgm:t>
    </dgm:pt>
    <dgm:pt modelId="{0F2DCED6-F9DB-4719-BDAF-13844BB484D7}" type="pres">
      <dgm:prSet presAssocID="{169FD832-AF4A-46E7-861D-100EE1CDB922}" presName="node" presStyleLbl="node1" presStyleIdx="4" presStyleCnt="9">
        <dgm:presLayoutVars>
          <dgm:bulletEnabled val="1"/>
        </dgm:presLayoutVars>
      </dgm:prSet>
      <dgm:spPr/>
      <dgm:t>
        <a:bodyPr/>
        <a:lstStyle/>
        <a:p>
          <a:endParaRPr lang="en-GB"/>
        </a:p>
      </dgm:t>
    </dgm:pt>
    <dgm:pt modelId="{4C71D5A6-3007-4896-AF26-F769C5A7C411}" type="pres">
      <dgm:prSet presAssocID="{59795325-3793-410A-913D-0A95B68A44A1}" presName="parTrans" presStyleLbl="sibTrans2D1" presStyleIdx="5" presStyleCnt="9"/>
      <dgm:spPr/>
      <dgm:t>
        <a:bodyPr/>
        <a:lstStyle/>
        <a:p>
          <a:endParaRPr lang="en-GB"/>
        </a:p>
      </dgm:t>
    </dgm:pt>
    <dgm:pt modelId="{B48D34F6-CB50-481E-B806-49BE8D4F797F}" type="pres">
      <dgm:prSet presAssocID="{59795325-3793-410A-913D-0A95B68A44A1}" presName="connectorText" presStyleLbl="sibTrans2D1" presStyleIdx="5" presStyleCnt="9"/>
      <dgm:spPr/>
      <dgm:t>
        <a:bodyPr/>
        <a:lstStyle/>
        <a:p>
          <a:endParaRPr lang="en-GB"/>
        </a:p>
      </dgm:t>
    </dgm:pt>
    <dgm:pt modelId="{D49565FA-D432-421D-BBCF-063F4FB6BE86}" type="pres">
      <dgm:prSet presAssocID="{CA184993-C92F-4105-B516-3AFDFAE123E0}" presName="node" presStyleLbl="node1" presStyleIdx="5" presStyleCnt="9">
        <dgm:presLayoutVars>
          <dgm:bulletEnabled val="1"/>
        </dgm:presLayoutVars>
      </dgm:prSet>
      <dgm:spPr/>
      <dgm:t>
        <a:bodyPr/>
        <a:lstStyle/>
        <a:p>
          <a:endParaRPr lang="en-GB"/>
        </a:p>
      </dgm:t>
    </dgm:pt>
    <dgm:pt modelId="{3DE96FA1-B265-4425-A07C-5AB6F5434899}" type="pres">
      <dgm:prSet presAssocID="{14A7DC9F-D3FB-4115-95D2-9CBBEF02AF10}" presName="parTrans" presStyleLbl="sibTrans2D1" presStyleIdx="6" presStyleCnt="9"/>
      <dgm:spPr/>
      <dgm:t>
        <a:bodyPr/>
        <a:lstStyle/>
        <a:p>
          <a:endParaRPr lang="en-GB"/>
        </a:p>
      </dgm:t>
    </dgm:pt>
    <dgm:pt modelId="{109B6B5B-DAF8-48AC-9A2F-97C84AC16928}" type="pres">
      <dgm:prSet presAssocID="{14A7DC9F-D3FB-4115-95D2-9CBBEF02AF10}" presName="connectorText" presStyleLbl="sibTrans2D1" presStyleIdx="6" presStyleCnt="9"/>
      <dgm:spPr/>
      <dgm:t>
        <a:bodyPr/>
        <a:lstStyle/>
        <a:p>
          <a:endParaRPr lang="en-GB"/>
        </a:p>
      </dgm:t>
    </dgm:pt>
    <dgm:pt modelId="{4DC3C2A8-2AB0-46DF-BCEE-E196654A7DA3}" type="pres">
      <dgm:prSet presAssocID="{C5118B7B-514F-431C-A930-5447B5DDADE3}" presName="node" presStyleLbl="node1" presStyleIdx="6" presStyleCnt="9">
        <dgm:presLayoutVars>
          <dgm:bulletEnabled val="1"/>
        </dgm:presLayoutVars>
      </dgm:prSet>
      <dgm:spPr/>
      <dgm:t>
        <a:bodyPr/>
        <a:lstStyle/>
        <a:p>
          <a:endParaRPr lang="en-GB"/>
        </a:p>
      </dgm:t>
    </dgm:pt>
    <dgm:pt modelId="{F772F9EC-D10C-4397-8F01-933D813E3BAD}" type="pres">
      <dgm:prSet presAssocID="{D67A21B1-5699-494F-AE43-BDC62959A7CD}" presName="parTrans" presStyleLbl="sibTrans2D1" presStyleIdx="7" presStyleCnt="9"/>
      <dgm:spPr/>
      <dgm:t>
        <a:bodyPr/>
        <a:lstStyle/>
        <a:p>
          <a:endParaRPr lang="en-GB"/>
        </a:p>
      </dgm:t>
    </dgm:pt>
    <dgm:pt modelId="{285EDE2F-15FC-4E77-95A5-D05E8C40C8B9}" type="pres">
      <dgm:prSet presAssocID="{D67A21B1-5699-494F-AE43-BDC62959A7CD}" presName="connectorText" presStyleLbl="sibTrans2D1" presStyleIdx="7" presStyleCnt="9"/>
      <dgm:spPr/>
      <dgm:t>
        <a:bodyPr/>
        <a:lstStyle/>
        <a:p>
          <a:endParaRPr lang="en-GB"/>
        </a:p>
      </dgm:t>
    </dgm:pt>
    <dgm:pt modelId="{371F9017-49D5-43FE-85BE-CE21281D9E32}" type="pres">
      <dgm:prSet presAssocID="{72095814-2522-40B8-984F-CE032CADF4F4}" presName="node" presStyleLbl="node1" presStyleIdx="7" presStyleCnt="9">
        <dgm:presLayoutVars>
          <dgm:bulletEnabled val="1"/>
        </dgm:presLayoutVars>
      </dgm:prSet>
      <dgm:spPr/>
      <dgm:t>
        <a:bodyPr/>
        <a:lstStyle/>
        <a:p>
          <a:endParaRPr lang="en-GB"/>
        </a:p>
      </dgm:t>
    </dgm:pt>
    <dgm:pt modelId="{6D3C9FD6-1EA6-4F27-BCB9-DA3B513230CA}" type="pres">
      <dgm:prSet presAssocID="{839A0779-BB61-4043-8A29-A1022725DC5D}" presName="parTrans" presStyleLbl="sibTrans2D1" presStyleIdx="8" presStyleCnt="9"/>
      <dgm:spPr/>
      <dgm:t>
        <a:bodyPr/>
        <a:lstStyle/>
        <a:p>
          <a:endParaRPr lang="en-GB"/>
        </a:p>
      </dgm:t>
    </dgm:pt>
    <dgm:pt modelId="{6DED39E7-3E1E-444C-AF60-40475FD981B4}" type="pres">
      <dgm:prSet presAssocID="{839A0779-BB61-4043-8A29-A1022725DC5D}" presName="connectorText" presStyleLbl="sibTrans2D1" presStyleIdx="8" presStyleCnt="9"/>
      <dgm:spPr/>
      <dgm:t>
        <a:bodyPr/>
        <a:lstStyle/>
        <a:p>
          <a:endParaRPr lang="en-GB"/>
        </a:p>
      </dgm:t>
    </dgm:pt>
    <dgm:pt modelId="{CF7D1255-B059-412A-BEFC-1E0393E3909D}" type="pres">
      <dgm:prSet presAssocID="{11E80C47-9B5B-49CB-BD3C-1AF91B1BE266}" presName="node" presStyleLbl="node1" presStyleIdx="8" presStyleCnt="9">
        <dgm:presLayoutVars>
          <dgm:bulletEnabled val="1"/>
        </dgm:presLayoutVars>
      </dgm:prSet>
      <dgm:spPr/>
      <dgm:t>
        <a:bodyPr/>
        <a:lstStyle/>
        <a:p>
          <a:endParaRPr lang="en-GB"/>
        </a:p>
      </dgm:t>
    </dgm:pt>
  </dgm:ptLst>
  <dgm:cxnLst>
    <dgm:cxn modelId="{567E7E02-86FF-4BA9-91B1-186A764B6104}" type="presOf" srcId="{C07946BF-1B5D-4C94-B11A-3CBC23DE5AB2}" destId="{0060D887-A626-4858-9A99-7EB30B717C32}" srcOrd="0" destOrd="0" presId="urn:microsoft.com/office/officeart/2005/8/layout/radial5"/>
    <dgm:cxn modelId="{90716C36-0DE4-4FE4-9B3B-D87A042E3D5A}" type="presOf" srcId="{72095814-2522-40B8-984F-CE032CADF4F4}" destId="{371F9017-49D5-43FE-85BE-CE21281D9E32}" srcOrd="0" destOrd="0" presId="urn:microsoft.com/office/officeart/2005/8/layout/radial5"/>
    <dgm:cxn modelId="{76C80AA1-F07B-4C9B-9223-9E39F4ACF03E}" srcId="{3BB6B078-AC74-4996-B998-6C55289EAD12}" destId="{11E80C47-9B5B-49CB-BD3C-1AF91B1BE266}" srcOrd="8" destOrd="0" parTransId="{839A0779-BB61-4043-8A29-A1022725DC5D}" sibTransId="{441F69F2-1818-462E-97B9-C9CE6D04654E}"/>
    <dgm:cxn modelId="{0EE855B5-8BCE-40DB-886F-E6F8055B9715}" type="presOf" srcId="{87BFB0B6-AF3E-405D-81AB-9BB34613FC52}" destId="{F39C9D3C-DA3A-476E-85EC-87D014317337}" srcOrd="1" destOrd="0" presId="urn:microsoft.com/office/officeart/2005/8/layout/radial5"/>
    <dgm:cxn modelId="{69A67F4E-CF6B-45A5-8361-CFC55FF0038C}" type="presOf" srcId="{CA184993-C92F-4105-B516-3AFDFAE123E0}" destId="{D49565FA-D432-421D-BBCF-063F4FB6BE86}" srcOrd="0" destOrd="0" presId="urn:microsoft.com/office/officeart/2005/8/layout/radial5"/>
    <dgm:cxn modelId="{C0139833-A65A-4340-870C-3586A3E99914}" type="presOf" srcId="{3BB6B078-AC74-4996-B998-6C55289EAD12}" destId="{9C237F4A-EFB2-47DE-B4E5-84E504F54FDB}" srcOrd="0" destOrd="0" presId="urn:microsoft.com/office/officeart/2005/8/layout/radial5"/>
    <dgm:cxn modelId="{343D1E5B-B764-4510-B775-968106939C47}" type="presOf" srcId="{8BA6AC7C-C7E2-4EB6-BDC0-F4B91961362A}" destId="{A55DF9E5-04D8-48D0-9DF8-9A5F45643416}" srcOrd="1" destOrd="0" presId="urn:microsoft.com/office/officeart/2005/8/layout/radial5"/>
    <dgm:cxn modelId="{135683CC-65AB-4253-BB44-0B9904D7CF5D}" type="presOf" srcId="{D67A21B1-5699-494F-AE43-BDC62959A7CD}" destId="{285EDE2F-15FC-4E77-95A5-D05E8C40C8B9}" srcOrd="1" destOrd="0" presId="urn:microsoft.com/office/officeart/2005/8/layout/radial5"/>
    <dgm:cxn modelId="{57D18E59-2393-404D-B130-8BB8D2189094}" type="presOf" srcId="{7B216DA8-E0BE-4EF3-85C6-D8C45317B8FC}" destId="{B12503A7-D3DE-40BE-9283-F71B4B28F6A6}" srcOrd="1" destOrd="0" presId="urn:microsoft.com/office/officeart/2005/8/layout/radial5"/>
    <dgm:cxn modelId="{5A0F15B6-6978-4A4F-A0B6-A3FA30E4CE0C}" srcId="{3BB6B078-AC74-4996-B998-6C55289EAD12}" destId="{C5118B7B-514F-431C-A930-5447B5DDADE3}" srcOrd="6" destOrd="0" parTransId="{14A7DC9F-D3FB-4115-95D2-9CBBEF02AF10}" sibTransId="{172AF991-3D83-4B57-A072-A3CC95840D2B}"/>
    <dgm:cxn modelId="{F356533A-111E-43F9-A207-E4C98C6E8D08}" type="presOf" srcId="{F2712AE5-A22F-464D-B3FC-3AF966112343}" destId="{CC5D5FB6-A5EE-4ADB-856A-20F368326A4B}" srcOrd="0" destOrd="0" presId="urn:microsoft.com/office/officeart/2005/8/layout/radial5"/>
    <dgm:cxn modelId="{871E3F5B-BBF9-4634-AB56-C3FEA33DB0D4}" srcId="{3BB6B078-AC74-4996-B998-6C55289EAD12}" destId="{169FD832-AF4A-46E7-861D-100EE1CDB922}" srcOrd="4" destOrd="0" parTransId="{87BFB0B6-AF3E-405D-81AB-9BB34613FC52}" sibTransId="{050B5D54-166A-4E1C-8F7A-FD6FB6847628}"/>
    <dgm:cxn modelId="{E1DAC2BC-23CE-421A-BFC8-628F5EDFDD3D}" type="presOf" srcId="{59795325-3793-410A-913D-0A95B68A44A1}" destId="{B48D34F6-CB50-481E-B806-49BE8D4F797F}" srcOrd="1" destOrd="0" presId="urn:microsoft.com/office/officeart/2005/8/layout/radial5"/>
    <dgm:cxn modelId="{9EC4CF29-A1E2-46DD-8D39-1287889B2521}" srcId="{3BB6B078-AC74-4996-B998-6C55289EAD12}" destId="{72095814-2522-40B8-984F-CE032CADF4F4}" srcOrd="7" destOrd="0" parTransId="{D67A21B1-5699-494F-AE43-BDC62959A7CD}" sibTransId="{1E737264-FE0B-46F1-B412-553AF196BEC2}"/>
    <dgm:cxn modelId="{3ABADC53-0773-4A74-9AA0-7102710989C6}" type="presOf" srcId="{7B216DA8-E0BE-4EF3-85C6-D8C45317B8FC}" destId="{86AD234D-20F7-44F8-9A03-CFB68B8A542A}" srcOrd="0" destOrd="0" presId="urn:microsoft.com/office/officeart/2005/8/layout/radial5"/>
    <dgm:cxn modelId="{605F7C8B-41AF-48CB-B475-A68D537D0CAC}" srcId="{B62102F0-F308-48E2-BACB-7BDBF5BD21DE}" destId="{3BB6B078-AC74-4996-B998-6C55289EAD12}" srcOrd="0" destOrd="0" parTransId="{C7F0BBD6-ED14-467A-8DD2-0766390EB12F}" sibTransId="{C7C0ADB1-00B6-4497-923B-4E3BC7B3FAEB}"/>
    <dgm:cxn modelId="{2E60C980-AC7D-4052-8DFC-A74C644A4A73}" type="presOf" srcId="{839A0779-BB61-4043-8A29-A1022725DC5D}" destId="{6DED39E7-3E1E-444C-AF60-40475FD981B4}" srcOrd="1" destOrd="0" presId="urn:microsoft.com/office/officeart/2005/8/layout/radial5"/>
    <dgm:cxn modelId="{77E63522-4CFC-4039-82E3-7A8DD3023891}" type="presOf" srcId="{14A7DC9F-D3FB-4115-95D2-9CBBEF02AF10}" destId="{3DE96FA1-B265-4425-A07C-5AB6F5434899}" srcOrd="0" destOrd="0" presId="urn:microsoft.com/office/officeart/2005/8/layout/radial5"/>
    <dgm:cxn modelId="{711E5FA8-AA8F-4BF5-B70C-5513DFB93C38}" srcId="{3BB6B078-AC74-4996-B998-6C55289EAD12}" destId="{DFBB7961-9C25-40C1-AF07-D5C31CBBE863}" srcOrd="0" destOrd="0" parTransId="{C07946BF-1B5D-4C94-B11A-3CBC23DE5AB2}" sibTransId="{CCB86CEF-9AF6-42CE-88EA-D26DDE5518FE}"/>
    <dgm:cxn modelId="{B586E6DA-D3E5-49FA-B22C-CB62A05E264F}" type="presOf" srcId="{B62102F0-F308-48E2-BACB-7BDBF5BD21DE}" destId="{8FF5E5AC-01E2-4823-9B57-FCA4C321CED5}" srcOrd="0" destOrd="0" presId="urn:microsoft.com/office/officeart/2005/8/layout/radial5"/>
    <dgm:cxn modelId="{0F7FD9B3-A119-440F-89CB-552ADA75CC96}" type="presOf" srcId="{DFBB7961-9C25-40C1-AF07-D5C31CBBE863}" destId="{C4C4F558-6E1E-4B1D-BF2A-E152088C112A}" srcOrd="0" destOrd="0" presId="urn:microsoft.com/office/officeart/2005/8/layout/radial5"/>
    <dgm:cxn modelId="{00C5826E-F2C2-4E62-91B7-F43D407CDB2E}" type="presOf" srcId="{C5118B7B-514F-431C-A930-5447B5DDADE3}" destId="{4DC3C2A8-2AB0-46DF-BCEE-E196654A7DA3}" srcOrd="0" destOrd="0" presId="urn:microsoft.com/office/officeart/2005/8/layout/radial5"/>
    <dgm:cxn modelId="{DE4CCBA5-FA5D-40C2-883B-190A549ED150}" type="presOf" srcId="{839A0779-BB61-4043-8A29-A1022725DC5D}" destId="{6D3C9FD6-1EA6-4F27-BCB9-DA3B513230CA}" srcOrd="0" destOrd="0" presId="urn:microsoft.com/office/officeart/2005/8/layout/radial5"/>
    <dgm:cxn modelId="{64643FE8-390A-4B32-A060-7ACF7C88035E}" type="presOf" srcId="{87BFB0B6-AF3E-405D-81AB-9BB34613FC52}" destId="{FD14B949-7E59-47F2-8137-9442D38091FA}" srcOrd="0" destOrd="0" presId="urn:microsoft.com/office/officeart/2005/8/layout/radial5"/>
    <dgm:cxn modelId="{077F8676-69CC-4493-A946-550958C6D832}" srcId="{3BB6B078-AC74-4996-B998-6C55289EAD12}" destId="{F2712AE5-A22F-464D-B3FC-3AF966112343}" srcOrd="2" destOrd="0" parTransId="{D37DA504-65F1-474C-B6F5-CD40FD1AD8D7}" sibTransId="{FA2F3221-1D06-4254-AABA-A760416D3725}"/>
    <dgm:cxn modelId="{AF1B8AEB-6EF0-4400-9115-D8C47DB6D6BA}" srcId="{3BB6B078-AC74-4996-B998-6C55289EAD12}" destId="{CA184993-C92F-4105-B516-3AFDFAE123E0}" srcOrd="5" destOrd="0" parTransId="{59795325-3793-410A-913D-0A95B68A44A1}" sibTransId="{C96E31D4-A350-404B-A08E-A41DE41F2723}"/>
    <dgm:cxn modelId="{EC6B8B41-F7AE-42F4-9503-10E329BF0718}" type="presOf" srcId="{D37DA504-65F1-474C-B6F5-CD40FD1AD8D7}" destId="{2457A298-D9BA-4C35-A0F8-3AF7670BA21A}" srcOrd="1" destOrd="0" presId="urn:microsoft.com/office/officeart/2005/8/layout/radial5"/>
    <dgm:cxn modelId="{4B9877FF-801C-4DDB-9BC3-921935EA4D59}" type="presOf" srcId="{C07946BF-1B5D-4C94-B11A-3CBC23DE5AB2}" destId="{04E5D343-1B1C-4199-8406-388C1809EE07}" srcOrd="1" destOrd="0" presId="urn:microsoft.com/office/officeart/2005/8/layout/radial5"/>
    <dgm:cxn modelId="{A7390E19-FA82-42FA-B8FC-B821C733419D}" type="presOf" srcId="{73A1655A-91AD-4C6D-AA15-669A423456E9}" destId="{33F0A8DD-2D19-4359-85A5-2569AEBDE3CA}" srcOrd="0" destOrd="0" presId="urn:microsoft.com/office/officeart/2005/8/layout/radial5"/>
    <dgm:cxn modelId="{E57BE974-A241-4003-A212-0B2566447A19}" type="presOf" srcId="{8BA6AC7C-C7E2-4EB6-BDC0-F4B91961362A}" destId="{67289998-97E8-4BB8-A716-0ADEBBDBD458}" srcOrd="0" destOrd="0" presId="urn:microsoft.com/office/officeart/2005/8/layout/radial5"/>
    <dgm:cxn modelId="{400966F5-774C-45AD-9CBE-2407ADA3DB08}" srcId="{3BB6B078-AC74-4996-B998-6C55289EAD12}" destId="{FFEA3739-5220-4091-ADBE-73718FD10CCC}" srcOrd="1" destOrd="0" parTransId="{8BA6AC7C-C7E2-4EB6-BDC0-F4B91961362A}" sibTransId="{CFD4F776-2885-40F5-8CF1-C0603B7053D0}"/>
    <dgm:cxn modelId="{6C1EFC32-BDAB-41A5-8B2C-B7173EE6D053}" type="presOf" srcId="{169FD832-AF4A-46E7-861D-100EE1CDB922}" destId="{0F2DCED6-F9DB-4719-BDAF-13844BB484D7}" srcOrd="0" destOrd="0" presId="urn:microsoft.com/office/officeart/2005/8/layout/radial5"/>
    <dgm:cxn modelId="{4FA4ED9F-0426-4581-ABD5-7F5BD20D9AD1}" type="presOf" srcId="{FFEA3739-5220-4091-ADBE-73718FD10CCC}" destId="{B5E36801-00B8-49CD-9BF2-47B77BCB3155}" srcOrd="0" destOrd="0" presId="urn:microsoft.com/office/officeart/2005/8/layout/radial5"/>
    <dgm:cxn modelId="{FB8D62A2-534E-4579-9A38-71EDE18A8D7D}" type="presOf" srcId="{D37DA504-65F1-474C-B6F5-CD40FD1AD8D7}" destId="{F22488C3-BA29-4C32-A92B-2BA858CB00EB}" srcOrd="0" destOrd="0" presId="urn:microsoft.com/office/officeart/2005/8/layout/radial5"/>
    <dgm:cxn modelId="{E3BA5CEC-4BA0-4C72-9DD6-B4593C555BF3}" srcId="{3BB6B078-AC74-4996-B998-6C55289EAD12}" destId="{73A1655A-91AD-4C6D-AA15-669A423456E9}" srcOrd="3" destOrd="0" parTransId="{7B216DA8-E0BE-4EF3-85C6-D8C45317B8FC}" sibTransId="{39F3D9DB-1EEB-41F8-9EF8-211E26E8F96F}"/>
    <dgm:cxn modelId="{1B9A8103-706B-4379-8974-4731E742A3D8}" type="presOf" srcId="{14A7DC9F-D3FB-4115-95D2-9CBBEF02AF10}" destId="{109B6B5B-DAF8-48AC-9A2F-97C84AC16928}" srcOrd="1" destOrd="0" presId="urn:microsoft.com/office/officeart/2005/8/layout/radial5"/>
    <dgm:cxn modelId="{595FC936-5BD8-48AD-9DB0-52BE9AE4BCF7}" type="presOf" srcId="{11E80C47-9B5B-49CB-BD3C-1AF91B1BE266}" destId="{CF7D1255-B059-412A-BEFC-1E0393E3909D}" srcOrd="0" destOrd="0" presId="urn:microsoft.com/office/officeart/2005/8/layout/radial5"/>
    <dgm:cxn modelId="{FAFCE9F7-FF90-4EF9-BB06-15E27C3D34B7}" type="presOf" srcId="{D67A21B1-5699-494F-AE43-BDC62959A7CD}" destId="{F772F9EC-D10C-4397-8F01-933D813E3BAD}" srcOrd="0" destOrd="0" presId="urn:microsoft.com/office/officeart/2005/8/layout/radial5"/>
    <dgm:cxn modelId="{EFACE97B-4647-4B82-A892-F031E617E06A}" type="presOf" srcId="{59795325-3793-410A-913D-0A95B68A44A1}" destId="{4C71D5A6-3007-4896-AF26-F769C5A7C411}" srcOrd="0" destOrd="0" presId="urn:microsoft.com/office/officeart/2005/8/layout/radial5"/>
    <dgm:cxn modelId="{6ACFFE92-D060-4973-BE8C-EE62493F93B0}" type="presParOf" srcId="{8FF5E5AC-01E2-4823-9B57-FCA4C321CED5}" destId="{9C237F4A-EFB2-47DE-B4E5-84E504F54FDB}" srcOrd="0" destOrd="0" presId="urn:microsoft.com/office/officeart/2005/8/layout/radial5"/>
    <dgm:cxn modelId="{27A9E183-7E2E-46DF-83D8-ACDDA78845E1}" type="presParOf" srcId="{8FF5E5AC-01E2-4823-9B57-FCA4C321CED5}" destId="{0060D887-A626-4858-9A99-7EB30B717C32}" srcOrd="1" destOrd="0" presId="urn:microsoft.com/office/officeart/2005/8/layout/radial5"/>
    <dgm:cxn modelId="{062FA227-8CB7-47B5-9597-F249A332C8EC}" type="presParOf" srcId="{0060D887-A626-4858-9A99-7EB30B717C32}" destId="{04E5D343-1B1C-4199-8406-388C1809EE07}" srcOrd="0" destOrd="0" presId="urn:microsoft.com/office/officeart/2005/8/layout/radial5"/>
    <dgm:cxn modelId="{49BC569C-87F5-4451-9B7A-D065AC1694EC}" type="presParOf" srcId="{8FF5E5AC-01E2-4823-9B57-FCA4C321CED5}" destId="{C4C4F558-6E1E-4B1D-BF2A-E152088C112A}" srcOrd="2" destOrd="0" presId="urn:microsoft.com/office/officeart/2005/8/layout/radial5"/>
    <dgm:cxn modelId="{9D1C2B97-0DB8-4C23-BDF8-DD51F524F244}" type="presParOf" srcId="{8FF5E5AC-01E2-4823-9B57-FCA4C321CED5}" destId="{67289998-97E8-4BB8-A716-0ADEBBDBD458}" srcOrd="3" destOrd="0" presId="urn:microsoft.com/office/officeart/2005/8/layout/radial5"/>
    <dgm:cxn modelId="{3A5B58A9-66A8-4704-8EFE-F47DC71082A7}" type="presParOf" srcId="{67289998-97E8-4BB8-A716-0ADEBBDBD458}" destId="{A55DF9E5-04D8-48D0-9DF8-9A5F45643416}" srcOrd="0" destOrd="0" presId="urn:microsoft.com/office/officeart/2005/8/layout/radial5"/>
    <dgm:cxn modelId="{5E12C343-15BD-4DEE-8485-FDC16DDB65A6}" type="presParOf" srcId="{8FF5E5AC-01E2-4823-9B57-FCA4C321CED5}" destId="{B5E36801-00B8-49CD-9BF2-47B77BCB3155}" srcOrd="4" destOrd="0" presId="urn:microsoft.com/office/officeart/2005/8/layout/radial5"/>
    <dgm:cxn modelId="{11D61F8B-6A7A-4763-BF5F-15599ACEDF15}" type="presParOf" srcId="{8FF5E5AC-01E2-4823-9B57-FCA4C321CED5}" destId="{F22488C3-BA29-4C32-A92B-2BA858CB00EB}" srcOrd="5" destOrd="0" presId="urn:microsoft.com/office/officeart/2005/8/layout/radial5"/>
    <dgm:cxn modelId="{B7165716-E6E3-43CE-83D6-A4DD2F25C08C}" type="presParOf" srcId="{F22488C3-BA29-4C32-A92B-2BA858CB00EB}" destId="{2457A298-D9BA-4C35-A0F8-3AF7670BA21A}" srcOrd="0" destOrd="0" presId="urn:microsoft.com/office/officeart/2005/8/layout/radial5"/>
    <dgm:cxn modelId="{48949B7F-3BAE-4307-8165-5864986974AA}" type="presParOf" srcId="{8FF5E5AC-01E2-4823-9B57-FCA4C321CED5}" destId="{CC5D5FB6-A5EE-4ADB-856A-20F368326A4B}" srcOrd="6" destOrd="0" presId="urn:microsoft.com/office/officeart/2005/8/layout/radial5"/>
    <dgm:cxn modelId="{A52023C4-3C7C-4F69-8FA6-2CA4219121D9}" type="presParOf" srcId="{8FF5E5AC-01E2-4823-9B57-FCA4C321CED5}" destId="{86AD234D-20F7-44F8-9A03-CFB68B8A542A}" srcOrd="7" destOrd="0" presId="urn:microsoft.com/office/officeart/2005/8/layout/radial5"/>
    <dgm:cxn modelId="{E472C27A-F47F-4DB8-A8AC-0F91464DEDD3}" type="presParOf" srcId="{86AD234D-20F7-44F8-9A03-CFB68B8A542A}" destId="{B12503A7-D3DE-40BE-9283-F71B4B28F6A6}" srcOrd="0" destOrd="0" presId="urn:microsoft.com/office/officeart/2005/8/layout/radial5"/>
    <dgm:cxn modelId="{1AB50E86-EA0E-4832-8D61-6B72CB7F4FED}" type="presParOf" srcId="{8FF5E5AC-01E2-4823-9B57-FCA4C321CED5}" destId="{33F0A8DD-2D19-4359-85A5-2569AEBDE3CA}" srcOrd="8" destOrd="0" presId="urn:microsoft.com/office/officeart/2005/8/layout/radial5"/>
    <dgm:cxn modelId="{E0E44EE4-2CCC-41D3-AD10-13C6B073159A}" type="presParOf" srcId="{8FF5E5AC-01E2-4823-9B57-FCA4C321CED5}" destId="{FD14B949-7E59-47F2-8137-9442D38091FA}" srcOrd="9" destOrd="0" presId="urn:microsoft.com/office/officeart/2005/8/layout/radial5"/>
    <dgm:cxn modelId="{9CC73319-EC6C-4A68-B98B-8264943EC9B0}" type="presParOf" srcId="{FD14B949-7E59-47F2-8137-9442D38091FA}" destId="{F39C9D3C-DA3A-476E-85EC-87D014317337}" srcOrd="0" destOrd="0" presId="urn:microsoft.com/office/officeart/2005/8/layout/radial5"/>
    <dgm:cxn modelId="{8FFC4DC7-2BC6-473C-AA2A-147C2DBF4E8F}" type="presParOf" srcId="{8FF5E5AC-01E2-4823-9B57-FCA4C321CED5}" destId="{0F2DCED6-F9DB-4719-BDAF-13844BB484D7}" srcOrd="10" destOrd="0" presId="urn:microsoft.com/office/officeart/2005/8/layout/radial5"/>
    <dgm:cxn modelId="{B8979583-23C8-4A73-8696-F5CF8E3E7BD1}" type="presParOf" srcId="{8FF5E5AC-01E2-4823-9B57-FCA4C321CED5}" destId="{4C71D5A6-3007-4896-AF26-F769C5A7C411}" srcOrd="11" destOrd="0" presId="urn:microsoft.com/office/officeart/2005/8/layout/radial5"/>
    <dgm:cxn modelId="{ADB4E084-10E2-4B4D-AB48-E8DFFDF1580D}" type="presParOf" srcId="{4C71D5A6-3007-4896-AF26-F769C5A7C411}" destId="{B48D34F6-CB50-481E-B806-49BE8D4F797F}" srcOrd="0" destOrd="0" presId="urn:microsoft.com/office/officeart/2005/8/layout/radial5"/>
    <dgm:cxn modelId="{725C2198-EEC7-4D71-B8B2-7D00A360C1D4}" type="presParOf" srcId="{8FF5E5AC-01E2-4823-9B57-FCA4C321CED5}" destId="{D49565FA-D432-421D-BBCF-063F4FB6BE86}" srcOrd="12" destOrd="0" presId="urn:microsoft.com/office/officeart/2005/8/layout/radial5"/>
    <dgm:cxn modelId="{1846C76F-4187-4B6C-80AE-CCEF049A148B}" type="presParOf" srcId="{8FF5E5AC-01E2-4823-9B57-FCA4C321CED5}" destId="{3DE96FA1-B265-4425-A07C-5AB6F5434899}" srcOrd="13" destOrd="0" presId="urn:microsoft.com/office/officeart/2005/8/layout/radial5"/>
    <dgm:cxn modelId="{5564DED1-255E-4DE2-8021-766A830D625B}" type="presParOf" srcId="{3DE96FA1-B265-4425-A07C-5AB6F5434899}" destId="{109B6B5B-DAF8-48AC-9A2F-97C84AC16928}" srcOrd="0" destOrd="0" presId="urn:microsoft.com/office/officeart/2005/8/layout/radial5"/>
    <dgm:cxn modelId="{FA4AFDA1-BCA0-405C-AE82-B725647CCFFF}" type="presParOf" srcId="{8FF5E5AC-01E2-4823-9B57-FCA4C321CED5}" destId="{4DC3C2A8-2AB0-46DF-BCEE-E196654A7DA3}" srcOrd="14" destOrd="0" presId="urn:microsoft.com/office/officeart/2005/8/layout/radial5"/>
    <dgm:cxn modelId="{FBA5AC8F-D029-4464-9738-AD4053FD846E}" type="presParOf" srcId="{8FF5E5AC-01E2-4823-9B57-FCA4C321CED5}" destId="{F772F9EC-D10C-4397-8F01-933D813E3BAD}" srcOrd="15" destOrd="0" presId="urn:microsoft.com/office/officeart/2005/8/layout/radial5"/>
    <dgm:cxn modelId="{98CF9ADC-177E-43FE-8D8B-EE4CEB03AF3D}" type="presParOf" srcId="{F772F9EC-D10C-4397-8F01-933D813E3BAD}" destId="{285EDE2F-15FC-4E77-95A5-D05E8C40C8B9}" srcOrd="0" destOrd="0" presId="urn:microsoft.com/office/officeart/2005/8/layout/radial5"/>
    <dgm:cxn modelId="{0550E98B-9598-4636-97AB-0069DAB69D9A}" type="presParOf" srcId="{8FF5E5AC-01E2-4823-9B57-FCA4C321CED5}" destId="{371F9017-49D5-43FE-85BE-CE21281D9E32}" srcOrd="16" destOrd="0" presId="urn:microsoft.com/office/officeart/2005/8/layout/radial5"/>
    <dgm:cxn modelId="{1E6E8390-9E98-4829-97AA-A97180F82F95}" type="presParOf" srcId="{8FF5E5AC-01E2-4823-9B57-FCA4C321CED5}" destId="{6D3C9FD6-1EA6-4F27-BCB9-DA3B513230CA}" srcOrd="17" destOrd="0" presId="urn:microsoft.com/office/officeart/2005/8/layout/radial5"/>
    <dgm:cxn modelId="{05CE28A9-4C58-4ABD-AAEB-49774D69FA5C}" type="presParOf" srcId="{6D3C9FD6-1EA6-4F27-BCB9-DA3B513230CA}" destId="{6DED39E7-3E1E-444C-AF60-40475FD981B4}" srcOrd="0" destOrd="0" presId="urn:microsoft.com/office/officeart/2005/8/layout/radial5"/>
    <dgm:cxn modelId="{F6A98EB2-A27C-418E-8C98-11544C3BE2BD}" type="presParOf" srcId="{8FF5E5AC-01E2-4823-9B57-FCA4C321CED5}" destId="{CF7D1255-B059-412A-BEFC-1E0393E3909D}" srcOrd="18" destOrd="0" presId="urn:microsoft.com/office/officeart/2005/8/layout/radial5"/>
  </dgm:cxnLst>
  <dgm:bg/>
  <dgm:whole/>
</dgm:dataModel>
</file>

<file path=ppt/diagrams/data5.xml><?xml version="1.0" encoding="utf-8"?>
<dgm:dataModel xmlns:dgm="http://schemas.openxmlformats.org/drawingml/2006/diagram" xmlns:a="http://schemas.openxmlformats.org/drawingml/2006/main">
  <dgm:ptLst>
    <dgm:pt modelId="{B62102F0-F308-48E2-BACB-7BDBF5BD21DE}" type="doc">
      <dgm:prSet loTypeId="urn:microsoft.com/office/officeart/2005/8/layout/radial5" loCatId="cycle" qsTypeId="urn:microsoft.com/office/officeart/2005/8/quickstyle/3d1" qsCatId="3D" csTypeId="urn:microsoft.com/office/officeart/2005/8/colors/accent5_3" csCatId="accent5" phldr="1"/>
      <dgm:spPr/>
      <dgm:t>
        <a:bodyPr/>
        <a:lstStyle/>
        <a:p>
          <a:endParaRPr lang="en-GB"/>
        </a:p>
      </dgm:t>
    </dgm:pt>
    <dgm:pt modelId="{3BB6B078-AC74-4996-B998-6C55289EAD12}">
      <dgm:prSet phldrT="[Text]" custT="1"/>
      <dgm:spPr/>
      <dgm:t>
        <a:bodyPr/>
        <a:lstStyle/>
        <a:p>
          <a:r>
            <a:rPr lang="en-GB" sz="1050" b="1" dirty="0" smtClean="0"/>
            <a:t>Imaging</a:t>
          </a:r>
          <a:endParaRPr lang="en-GB" sz="1050" b="1" dirty="0"/>
        </a:p>
      </dgm:t>
    </dgm:pt>
    <dgm:pt modelId="{C7F0BBD6-ED14-467A-8DD2-0766390EB12F}" type="parTrans" cxnId="{605F7C8B-41AF-48CB-B475-A68D537D0CAC}">
      <dgm:prSet/>
      <dgm:spPr/>
      <dgm:t>
        <a:bodyPr/>
        <a:lstStyle/>
        <a:p>
          <a:endParaRPr lang="en-GB" sz="2000" b="1"/>
        </a:p>
      </dgm:t>
    </dgm:pt>
    <dgm:pt modelId="{C7C0ADB1-00B6-4497-923B-4E3BC7B3FAEB}" type="sibTrans" cxnId="{605F7C8B-41AF-48CB-B475-A68D537D0CAC}">
      <dgm:prSet/>
      <dgm:spPr/>
      <dgm:t>
        <a:bodyPr/>
        <a:lstStyle/>
        <a:p>
          <a:endParaRPr lang="en-GB" sz="2000" b="1"/>
        </a:p>
      </dgm:t>
    </dgm:pt>
    <dgm:pt modelId="{DFBB7961-9C25-40C1-AF07-D5C31CBBE863}">
      <dgm:prSet phldrT="[Text]" custT="1"/>
      <dgm:spPr/>
      <dgm:t>
        <a:bodyPr/>
        <a:lstStyle/>
        <a:p>
          <a:r>
            <a:rPr lang="en-GB" sz="1050" b="1" dirty="0" smtClean="0"/>
            <a:t>Image</a:t>
          </a:r>
          <a:endParaRPr lang="en-GB" sz="1050" b="1" dirty="0"/>
        </a:p>
      </dgm:t>
    </dgm:pt>
    <dgm:pt modelId="{C07946BF-1B5D-4C94-B11A-3CBC23DE5AB2}" type="parTrans" cxnId="{711E5FA8-AA8F-4BF5-B70C-5513DFB93C38}">
      <dgm:prSet custT="1"/>
      <dgm:spPr/>
      <dgm:t>
        <a:bodyPr/>
        <a:lstStyle/>
        <a:p>
          <a:endParaRPr lang="en-GB" sz="900" b="1"/>
        </a:p>
      </dgm:t>
    </dgm:pt>
    <dgm:pt modelId="{CCB86CEF-9AF6-42CE-88EA-D26DDE5518FE}" type="sibTrans" cxnId="{711E5FA8-AA8F-4BF5-B70C-5513DFB93C38}">
      <dgm:prSet/>
      <dgm:spPr/>
      <dgm:t>
        <a:bodyPr/>
        <a:lstStyle/>
        <a:p>
          <a:endParaRPr lang="en-GB" sz="2000" b="1"/>
        </a:p>
      </dgm:t>
    </dgm:pt>
    <dgm:pt modelId="{9FA76C91-5FCB-414A-B3C7-CAD707D54FBA}">
      <dgm:prSet phldrT="[Text]" custT="1"/>
      <dgm:spPr/>
      <dgm:t>
        <a:bodyPr/>
        <a:lstStyle/>
        <a:p>
          <a:r>
            <a:rPr lang="en-GB" sz="1050" b="1" dirty="0" smtClean="0"/>
            <a:t>Brushes</a:t>
          </a:r>
          <a:endParaRPr lang="en-GB" sz="1050" b="1" dirty="0"/>
        </a:p>
      </dgm:t>
    </dgm:pt>
    <dgm:pt modelId="{6080330F-211B-4E85-B2CE-4F68D790882D}" type="parTrans" cxnId="{99626FB3-A74D-4B69-A66F-98D2AADD5BE7}">
      <dgm:prSet/>
      <dgm:spPr/>
      <dgm:t>
        <a:bodyPr/>
        <a:lstStyle/>
        <a:p>
          <a:endParaRPr lang="en-GB"/>
        </a:p>
      </dgm:t>
    </dgm:pt>
    <dgm:pt modelId="{D19A2777-024B-4DB7-A731-3A87164BBFDA}" type="sibTrans" cxnId="{99626FB3-A74D-4B69-A66F-98D2AADD5BE7}">
      <dgm:prSet/>
      <dgm:spPr/>
      <dgm:t>
        <a:bodyPr/>
        <a:lstStyle/>
        <a:p>
          <a:endParaRPr lang="en-GB"/>
        </a:p>
      </dgm:t>
    </dgm:pt>
    <dgm:pt modelId="{C63FC707-3325-44CC-AE99-7BB51A44AF0F}">
      <dgm:prSet phldrT="[Text]" custT="1"/>
      <dgm:spPr/>
      <dgm:t>
        <a:bodyPr/>
        <a:lstStyle/>
        <a:p>
          <a:r>
            <a:rPr lang="en-GB" sz="1050" b="1" dirty="0" smtClean="0"/>
            <a:t>Deep</a:t>
          </a:r>
        </a:p>
        <a:p>
          <a:r>
            <a:rPr lang="en-GB" sz="1050" b="1" dirty="0" smtClean="0"/>
            <a:t>Zoom</a:t>
          </a:r>
          <a:endParaRPr lang="en-GB" sz="1050" b="1" dirty="0"/>
        </a:p>
      </dgm:t>
    </dgm:pt>
    <dgm:pt modelId="{9FC5A0E3-AAAE-4181-ACB4-EEADC8F3BED0}" type="parTrans" cxnId="{6367CED4-2969-44BC-98E0-BEEAF9FEAF33}">
      <dgm:prSet/>
      <dgm:spPr/>
      <dgm:t>
        <a:bodyPr/>
        <a:lstStyle/>
        <a:p>
          <a:endParaRPr lang="en-GB"/>
        </a:p>
      </dgm:t>
    </dgm:pt>
    <dgm:pt modelId="{E5BFC139-33CF-4A1C-9D00-72B1BA812472}" type="sibTrans" cxnId="{6367CED4-2969-44BC-98E0-BEEAF9FEAF33}">
      <dgm:prSet/>
      <dgm:spPr/>
      <dgm:t>
        <a:bodyPr/>
        <a:lstStyle/>
        <a:p>
          <a:endParaRPr lang="en-GB"/>
        </a:p>
      </dgm:t>
    </dgm:pt>
    <dgm:pt modelId="{8FF5E5AC-01E2-4823-9B57-FCA4C321CED5}" type="pres">
      <dgm:prSet presAssocID="{B62102F0-F308-48E2-BACB-7BDBF5BD21DE}" presName="Name0" presStyleCnt="0">
        <dgm:presLayoutVars>
          <dgm:chMax val="1"/>
          <dgm:dir/>
          <dgm:animLvl val="ctr"/>
          <dgm:resizeHandles val="exact"/>
        </dgm:presLayoutVars>
      </dgm:prSet>
      <dgm:spPr/>
      <dgm:t>
        <a:bodyPr/>
        <a:lstStyle/>
        <a:p>
          <a:endParaRPr lang="en-GB"/>
        </a:p>
      </dgm:t>
    </dgm:pt>
    <dgm:pt modelId="{9C237F4A-EFB2-47DE-B4E5-84E504F54FDB}" type="pres">
      <dgm:prSet presAssocID="{3BB6B078-AC74-4996-B998-6C55289EAD12}" presName="centerShape" presStyleLbl="node0" presStyleIdx="0" presStyleCnt="1"/>
      <dgm:spPr/>
      <dgm:t>
        <a:bodyPr/>
        <a:lstStyle/>
        <a:p>
          <a:endParaRPr lang="en-GB"/>
        </a:p>
      </dgm:t>
    </dgm:pt>
    <dgm:pt modelId="{0060D887-A626-4858-9A99-7EB30B717C32}" type="pres">
      <dgm:prSet presAssocID="{C07946BF-1B5D-4C94-B11A-3CBC23DE5AB2}" presName="parTrans" presStyleLbl="sibTrans2D1" presStyleIdx="0" presStyleCnt="3"/>
      <dgm:spPr/>
      <dgm:t>
        <a:bodyPr/>
        <a:lstStyle/>
        <a:p>
          <a:endParaRPr lang="en-GB"/>
        </a:p>
      </dgm:t>
    </dgm:pt>
    <dgm:pt modelId="{04E5D343-1B1C-4199-8406-388C1809EE07}" type="pres">
      <dgm:prSet presAssocID="{C07946BF-1B5D-4C94-B11A-3CBC23DE5AB2}" presName="connectorText" presStyleLbl="sibTrans2D1" presStyleIdx="0" presStyleCnt="3"/>
      <dgm:spPr/>
      <dgm:t>
        <a:bodyPr/>
        <a:lstStyle/>
        <a:p>
          <a:endParaRPr lang="en-GB"/>
        </a:p>
      </dgm:t>
    </dgm:pt>
    <dgm:pt modelId="{C4C4F558-6E1E-4B1D-BF2A-E152088C112A}" type="pres">
      <dgm:prSet presAssocID="{DFBB7961-9C25-40C1-AF07-D5C31CBBE863}" presName="node" presStyleLbl="node1" presStyleIdx="0" presStyleCnt="3">
        <dgm:presLayoutVars>
          <dgm:bulletEnabled val="1"/>
        </dgm:presLayoutVars>
      </dgm:prSet>
      <dgm:spPr/>
      <dgm:t>
        <a:bodyPr/>
        <a:lstStyle/>
        <a:p>
          <a:endParaRPr lang="en-GB"/>
        </a:p>
      </dgm:t>
    </dgm:pt>
    <dgm:pt modelId="{E1F015A6-0DBC-4CA0-8061-1ADFA9EC93AA}" type="pres">
      <dgm:prSet presAssocID="{6080330F-211B-4E85-B2CE-4F68D790882D}" presName="parTrans" presStyleLbl="sibTrans2D1" presStyleIdx="1" presStyleCnt="3"/>
      <dgm:spPr/>
      <dgm:t>
        <a:bodyPr/>
        <a:lstStyle/>
        <a:p>
          <a:endParaRPr lang="en-GB"/>
        </a:p>
      </dgm:t>
    </dgm:pt>
    <dgm:pt modelId="{8E2A497B-BD55-433B-AE70-37241FE3B35E}" type="pres">
      <dgm:prSet presAssocID="{6080330F-211B-4E85-B2CE-4F68D790882D}" presName="connectorText" presStyleLbl="sibTrans2D1" presStyleIdx="1" presStyleCnt="3"/>
      <dgm:spPr/>
      <dgm:t>
        <a:bodyPr/>
        <a:lstStyle/>
        <a:p>
          <a:endParaRPr lang="en-GB"/>
        </a:p>
      </dgm:t>
    </dgm:pt>
    <dgm:pt modelId="{4171DC22-1418-4628-95C3-3A3DFBA3D700}" type="pres">
      <dgm:prSet presAssocID="{9FA76C91-5FCB-414A-B3C7-CAD707D54FBA}" presName="node" presStyleLbl="node1" presStyleIdx="1" presStyleCnt="3">
        <dgm:presLayoutVars>
          <dgm:bulletEnabled val="1"/>
        </dgm:presLayoutVars>
      </dgm:prSet>
      <dgm:spPr/>
      <dgm:t>
        <a:bodyPr/>
        <a:lstStyle/>
        <a:p>
          <a:endParaRPr lang="en-GB"/>
        </a:p>
      </dgm:t>
    </dgm:pt>
    <dgm:pt modelId="{70E25D5C-8E5E-462B-B7BF-15D0AC5EFAF0}" type="pres">
      <dgm:prSet presAssocID="{9FC5A0E3-AAAE-4181-ACB4-EEADC8F3BED0}" presName="parTrans" presStyleLbl="sibTrans2D1" presStyleIdx="2" presStyleCnt="3"/>
      <dgm:spPr/>
      <dgm:t>
        <a:bodyPr/>
        <a:lstStyle/>
        <a:p>
          <a:endParaRPr lang="en-GB"/>
        </a:p>
      </dgm:t>
    </dgm:pt>
    <dgm:pt modelId="{25C3F551-5F69-4E64-B472-0BB4F6C0C9E4}" type="pres">
      <dgm:prSet presAssocID="{9FC5A0E3-AAAE-4181-ACB4-EEADC8F3BED0}" presName="connectorText" presStyleLbl="sibTrans2D1" presStyleIdx="2" presStyleCnt="3"/>
      <dgm:spPr/>
      <dgm:t>
        <a:bodyPr/>
        <a:lstStyle/>
        <a:p>
          <a:endParaRPr lang="en-GB"/>
        </a:p>
      </dgm:t>
    </dgm:pt>
    <dgm:pt modelId="{45890C5C-5D43-4071-9523-CD8C7E9DDFDA}" type="pres">
      <dgm:prSet presAssocID="{C63FC707-3325-44CC-AE99-7BB51A44AF0F}" presName="node" presStyleLbl="node1" presStyleIdx="2" presStyleCnt="3">
        <dgm:presLayoutVars>
          <dgm:bulletEnabled val="1"/>
        </dgm:presLayoutVars>
      </dgm:prSet>
      <dgm:spPr/>
      <dgm:t>
        <a:bodyPr/>
        <a:lstStyle/>
        <a:p>
          <a:endParaRPr lang="en-GB"/>
        </a:p>
      </dgm:t>
    </dgm:pt>
  </dgm:ptLst>
  <dgm:cxnLst>
    <dgm:cxn modelId="{D710FC45-A0DA-4F02-A314-33A7A6C34200}" type="presOf" srcId="{B62102F0-F308-48E2-BACB-7BDBF5BD21DE}" destId="{8FF5E5AC-01E2-4823-9B57-FCA4C321CED5}" srcOrd="0" destOrd="0" presId="urn:microsoft.com/office/officeart/2005/8/layout/radial5"/>
    <dgm:cxn modelId="{99626FB3-A74D-4B69-A66F-98D2AADD5BE7}" srcId="{3BB6B078-AC74-4996-B998-6C55289EAD12}" destId="{9FA76C91-5FCB-414A-B3C7-CAD707D54FBA}" srcOrd="1" destOrd="0" parTransId="{6080330F-211B-4E85-B2CE-4F68D790882D}" sibTransId="{D19A2777-024B-4DB7-A731-3A87164BBFDA}"/>
    <dgm:cxn modelId="{CC3D6E79-A352-498B-8D8B-D132BE9F27D7}" type="presOf" srcId="{9FA76C91-5FCB-414A-B3C7-CAD707D54FBA}" destId="{4171DC22-1418-4628-95C3-3A3DFBA3D700}" srcOrd="0" destOrd="0" presId="urn:microsoft.com/office/officeart/2005/8/layout/radial5"/>
    <dgm:cxn modelId="{643A2C50-20E0-4EA2-81BD-69A69F089D8B}" type="presOf" srcId="{6080330F-211B-4E85-B2CE-4F68D790882D}" destId="{E1F015A6-0DBC-4CA0-8061-1ADFA9EC93AA}" srcOrd="0" destOrd="0" presId="urn:microsoft.com/office/officeart/2005/8/layout/radial5"/>
    <dgm:cxn modelId="{6367CED4-2969-44BC-98E0-BEEAF9FEAF33}" srcId="{3BB6B078-AC74-4996-B998-6C55289EAD12}" destId="{C63FC707-3325-44CC-AE99-7BB51A44AF0F}" srcOrd="2" destOrd="0" parTransId="{9FC5A0E3-AAAE-4181-ACB4-EEADC8F3BED0}" sibTransId="{E5BFC139-33CF-4A1C-9D00-72B1BA812472}"/>
    <dgm:cxn modelId="{AE8C364A-9BF4-4FB2-9D08-938B6E6BAC3C}" type="presOf" srcId="{9FC5A0E3-AAAE-4181-ACB4-EEADC8F3BED0}" destId="{70E25D5C-8E5E-462B-B7BF-15D0AC5EFAF0}" srcOrd="0" destOrd="0" presId="urn:microsoft.com/office/officeart/2005/8/layout/radial5"/>
    <dgm:cxn modelId="{711E5FA8-AA8F-4BF5-B70C-5513DFB93C38}" srcId="{3BB6B078-AC74-4996-B998-6C55289EAD12}" destId="{DFBB7961-9C25-40C1-AF07-D5C31CBBE863}" srcOrd="0" destOrd="0" parTransId="{C07946BF-1B5D-4C94-B11A-3CBC23DE5AB2}" sibTransId="{CCB86CEF-9AF6-42CE-88EA-D26DDE5518FE}"/>
    <dgm:cxn modelId="{1724D3B1-6D2D-4249-8B54-5ECAACFA9CEF}" type="presOf" srcId="{6080330F-211B-4E85-B2CE-4F68D790882D}" destId="{8E2A497B-BD55-433B-AE70-37241FE3B35E}" srcOrd="1" destOrd="0" presId="urn:microsoft.com/office/officeart/2005/8/layout/radial5"/>
    <dgm:cxn modelId="{7ED91B42-728B-46C4-8996-7C49476FADBF}" type="presOf" srcId="{C07946BF-1B5D-4C94-B11A-3CBC23DE5AB2}" destId="{04E5D343-1B1C-4199-8406-388C1809EE07}" srcOrd="1" destOrd="0" presId="urn:microsoft.com/office/officeart/2005/8/layout/radial5"/>
    <dgm:cxn modelId="{605F7C8B-41AF-48CB-B475-A68D537D0CAC}" srcId="{B62102F0-F308-48E2-BACB-7BDBF5BD21DE}" destId="{3BB6B078-AC74-4996-B998-6C55289EAD12}" srcOrd="0" destOrd="0" parTransId="{C7F0BBD6-ED14-467A-8DD2-0766390EB12F}" sibTransId="{C7C0ADB1-00B6-4497-923B-4E3BC7B3FAEB}"/>
    <dgm:cxn modelId="{3DA79B4F-AB9F-4ED9-8DE6-9AE43D7E9A4D}" type="presOf" srcId="{DFBB7961-9C25-40C1-AF07-D5C31CBBE863}" destId="{C4C4F558-6E1E-4B1D-BF2A-E152088C112A}" srcOrd="0" destOrd="0" presId="urn:microsoft.com/office/officeart/2005/8/layout/radial5"/>
    <dgm:cxn modelId="{6C098819-9364-4C9D-B587-9923AFA6ED7A}" type="presOf" srcId="{C63FC707-3325-44CC-AE99-7BB51A44AF0F}" destId="{45890C5C-5D43-4071-9523-CD8C7E9DDFDA}" srcOrd="0" destOrd="0" presId="urn:microsoft.com/office/officeart/2005/8/layout/radial5"/>
    <dgm:cxn modelId="{28B31C25-EEDE-4805-9118-C6E16FB599B4}" type="presOf" srcId="{9FC5A0E3-AAAE-4181-ACB4-EEADC8F3BED0}" destId="{25C3F551-5F69-4E64-B472-0BB4F6C0C9E4}" srcOrd="1" destOrd="0" presId="urn:microsoft.com/office/officeart/2005/8/layout/radial5"/>
    <dgm:cxn modelId="{8F41DE64-4BB9-492D-8C6F-64A19262A602}" type="presOf" srcId="{C07946BF-1B5D-4C94-B11A-3CBC23DE5AB2}" destId="{0060D887-A626-4858-9A99-7EB30B717C32}" srcOrd="0" destOrd="0" presId="urn:microsoft.com/office/officeart/2005/8/layout/radial5"/>
    <dgm:cxn modelId="{D1C6B040-1E07-47F4-A754-FFA6127F7A2A}" type="presOf" srcId="{3BB6B078-AC74-4996-B998-6C55289EAD12}" destId="{9C237F4A-EFB2-47DE-B4E5-84E504F54FDB}" srcOrd="0" destOrd="0" presId="urn:microsoft.com/office/officeart/2005/8/layout/radial5"/>
    <dgm:cxn modelId="{0C6EEC35-6C92-44B8-AF32-D958A2C51E20}" type="presParOf" srcId="{8FF5E5AC-01E2-4823-9B57-FCA4C321CED5}" destId="{9C237F4A-EFB2-47DE-B4E5-84E504F54FDB}" srcOrd="0" destOrd="0" presId="urn:microsoft.com/office/officeart/2005/8/layout/radial5"/>
    <dgm:cxn modelId="{E84D3040-260F-4918-B24C-453AF2EBF294}" type="presParOf" srcId="{8FF5E5AC-01E2-4823-9B57-FCA4C321CED5}" destId="{0060D887-A626-4858-9A99-7EB30B717C32}" srcOrd="1" destOrd="0" presId="urn:microsoft.com/office/officeart/2005/8/layout/radial5"/>
    <dgm:cxn modelId="{23E29429-209B-4E9E-A484-BB41C869F402}" type="presParOf" srcId="{0060D887-A626-4858-9A99-7EB30B717C32}" destId="{04E5D343-1B1C-4199-8406-388C1809EE07}" srcOrd="0" destOrd="0" presId="urn:microsoft.com/office/officeart/2005/8/layout/radial5"/>
    <dgm:cxn modelId="{63FCC3F2-5DD2-462A-B155-C1D4CBF977FA}" type="presParOf" srcId="{8FF5E5AC-01E2-4823-9B57-FCA4C321CED5}" destId="{C4C4F558-6E1E-4B1D-BF2A-E152088C112A}" srcOrd="2" destOrd="0" presId="urn:microsoft.com/office/officeart/2005/8/layout/radial5"/>
    <dgm:cxn modelId="{D590A436-9BAE-47F7-A30C-AB29757EDB8E}" type="presParOf" srcId="{8FF5E5AC-01E2-4823-9B57-FCA4C321CED5}" destId="{E1F015A6-0DBC-4CA0-8061-1ADFA9EC93AA}" srcOrd="3" destOrd="0" presId="urn:microsoft.com/office/officeart/2005/8/layout/radial5"/>
    <dgm:cxn modelId="{39614C34-2F31-42AF-9537-EDDD8A94F78F}" type="presParOf" srcId="{E1F015A6-0DBC-4CA0-8061-1ADFA9EC93AA}" destId="{8E2A497B-BD55-433B-AE70-37241FE3B35E}" srcOrd="0" destOrd="0" presId="urn:microsoft.com/office/officeart/2005/8/layout/radial5"/>
    <dgm:cxn modelId="{836D524C-CCE9-4DF9-97E0-A4E1057EFCF5}" type="presParOf" srcId="{8FF5E5AC-01E2-4823-9B57-FCA4C321CED5}" destId="{4171DC22-1418-4628-95C3-3A3DFBA3D700}" srcOrd="4" destOrd="0" presId="urn:microsoft.com/office/officeart/2005/8/layout/radial5"/>
    <dgm:cxn modelId="{D40C6041-126B-423B-94EE-0177C014A73A}" type="presParOf" srcId="{8FF5E5AC-01E2-4823-9B57-FCA4C321CED5}" destId="{70E25D5C-8E5E-462B-B7BF-15D0AC5EFAF0}" srcOrd="5" destOrd="0" presId="urn:microsoft.com/office/officeart/2005/8/layout/radial5"/>
    <dgm:cxn modelId="{FCF6A328-06FB-4C95-8098-68C6F2D7A9C4}" type="presParOf" srcId="{70E25D5C-8E5E-462B-B7BF-15D0AC5EFAF0}" destId="{25C3F551-5F69-4E64-B472-0BB4F6C0C9E4}" srcOrd="0" destOrd="0" presId="urn:microsoft.com/office/officeart/2005/8/layout/radial5"/>
    <dgm:cxn modelId="{9008AF50-53D6-48F2-AB9A-BFFE7DAF596F}" type="presParOf" srcId="{8FF5E5AC-01E2-4823-9B57-FCA4C321CED5}" destId="{45890C5C-5D43-4071-9523-CD8C7E9DDFDA}" srcOrd="6" destOrd="0" presId="urn:microsoft.com/office/officeart/2005/8/layout/radial5"/>
  </dgm:cxnLst>
  <dgm:bg/>
  <dgm:whole/>
</dgm:dataModel>
</file>

<file path=ppt/diagrams/data6.xml><?xml version="1.0" encoding="utf-8"?>
<dgm:dataModel xmlns:dgm="http://schemas.openxmlformats.org/drawingml/2006/diagram" xmlns:a="http://schemas.openxmlformats.org/drawingml/2006/main">
  <dgm:ptLst>
    <dgm:pt modelId="{B62102F0-F308-48E2-BACB-7BDBF5BD21DE}" type="doc">
      <dgm:prSet loTypeId="urn:microsoft.com/office/officeart/2005/8/layout/radial5" loCatId="cycle" qsTypeId="urn:microsoft.com/office/officeart/2005/8/quickstyle/3d1" qsCatId="3D" csTypeId="urn:microsoft.com/office/officeart/2005/8/colors/accent4_3" csCatId="accent4" phldr="1"/>
      <dgm:spPr/>
      <dgm:t>
        <a:bodyPr/>
        <a:lstStyle/>
        <a:p>
          <a:endParaRPr lang="en-GB"/>
        </a:p>
      </dgm:t>
    </dgm:pt>
    <dgm:pt modelId="{3BB6B078-AC74-4996-B998-6C55289EAD12}">
      <dgm:prSet phldrT="[Text]" custT="1"/>
      <dgm:spPr/>
      <dgm:t>
        <a:bodyPr/>
        <a:lstStyle/>
        <a:p>
          <a:r>
            <a:rPr lang="en-GB" sz="1050" b="1" dirty="0" smtClean="0"/>
            <a:t>Media</a:t>
          </a:r>
          <a:endParaRPr lang="en-GB" sz="1050" b="1" dirty="0"/>
        </a:p>
      </dgm:t>
    </dgm:pt>
    <dgm:pt modelId="{C7F0BBD6-ED14-467A-8DD2-0766390EB12F}" type="parTrans" cxnId="{605F7C8B-41AF-48CB-B475-A68D537D0CAC}">
      <dgm:prSet/>
      <dgm:spPr/>
      <dgm:t>
        <a:bodyPr/>
        <a:lstStyle/>
        <a:p>
          <a:endParaRPr lang="en-GB" sz="2000" b="1"/>
        </a:p>
      </dgm:t>
    </dgm:pt>
    <dgm:pt modelId="{C7C0ADB1-00B6-4497-923B-4E3BC7B3FAEB}" type="sibTrans" cxnId="{605F7C8B-41AF-48CB-B475-A68D537D0CAC}">
      <dgm:prSet/>
      <dgm:spPr/>
      <dgm:t>
        <a:bodyPr/>
        <a:lstStyle/>
        <a:p>
          <a:endParaRPr lang="en-GB" sz="2000" b="1"/>
        </a:p>
      </dgm:t>
    </dgm:pt>
    <dgm:pt modelId="{40A2BE07-7684-42FB-9278-CDC2E128AEA8}">
      <dgm:prSet phldrT="[Text]" custT="1"/>
      <dgm:spPr/>
      <dgm:t>
        <a:bodyPr/>
        <a:lstStyle/>
        <a:p>
          <a:r>
            <a:rPr lang="en-GB" sz="1200" b="1" dirty="0" smtClean="0"/>
            <a:t>WMV</a:t>
          </a:r>
          <a:endParaRPr lang="en-GB" sz="1200" b="1" dirty="0"/>
        </a:p>
      </dgm:t>
    </dgm:pt>
    <dgm:pt modelId="{373C761D-65D1-45BB-A893-DF2F8756ADD2}" type="parTrans" cxnId="{CA5E002D-DEE6-407A-A39E-08A206BB5E1C}">
      <dgm:prSet custT="1"/>
      <dgm:spPr/>
      <dgm:t>
        <a:bodyPr/>
        <a:lstStyle/>
        <a:p>
          <a:endParaRPr lang="en-GB" sz="1200" b="1"/>
        </a:p>
      </dgm:t>
    </dgm:pt>
    <dgm:pt modelId="{1B59E182-2557-4264-8BEF-9111542DCC07}" type="sibTrans" cxnId="{CA5E002D-DEE6-407A-A39E-08A206BB5E1C}">
      <dgm:prSet/>
      <dgm:spPr/>
      <dgm:t>
        <a:bodyPr/>
        <a:lstStyle/>
        <a:p>
          <a:endParaRPr lang="en-GB" sz="1800" b="1"/>
        </a:p>
      </dgm:t>
    </dgm:pt>
    <dgm:pt modelId="{F8B04EDA-90A3-42E6-A65A-D5E8056F00B4}">
      <dgm:prSet phldrT="[Text]" custT="1"/>
      <dgm:spPr/>
      <dgm:t>
        <a:bodyPr/>
        <a:lstStyle/>
        <a:p>
          <a:r>
            <a:rPr lang="en-GB" sz="1200" b="1" dirty="0" smtClean="0"/>
            <a:t>WMA</a:t>
          </a:r>
          <a:endParaRPr lang="en-GB" sz="1200" b="1" dirty="0"/>
        </a:p>
      </dgm:t>
    </dgm:pt>
    <dgm:pt modelId="{927799B7-04DF-488C-8A64-B0977B52DD8D}" type="parTrans" cxnId="{9131B1AC-643D-4965-8D7D-8CCCF8343FA0}">
      <dgm:prSet custT="1"/>
      <dgm:spPr/>
      <dgm:t>
        <a:bodyPr/>
        <a:lstStyle/>
        <a:p>
          <a:endParaRPr lang="en-GB" sz="1200" b="1"/>
        </a:p>
      </dgm:t>
    </dgm:pt>
    <dgm:pt modelId="{E3F1D905-F08D-44A8-A68D-034DB1455B0F}" type="sibTrans" cxnId="{9131B1AC-643D-4965-8D7D-8CCCF8343FA0}">
      <dgm:prSet/>
      <dgm:spPr/>
      <dgm:t>
        <a:bodyPr/>
        <a:lstStyle/>
        <a:p>
          <a:endParaRPr lang="en-GB" sz="1800" b="1"/>
        </a:p>
      </dgm:t>
    </dgm:pt>
    <dgm:pt modelId="{9C9D9266-20C3-49F6-8484-9C1CE62D5F1A}">
      <dgm:prSet phldrT="[Text]" custT="1"/>
      <dgm:spPr/>
      <dgm:t>
        <a:bodyPr/>
        <a:lstStyle/>
        <a:p>
          <a:r>
            <a:rPr lang="en-GB" sz="1200" b="1" dirty="0" smtClean="0"/>
            <a:t>MP3</a:t>
          </a:r>
          <a:endParaRPr lang="en-GB" sz="1200" b="1" dirty="0"/>
        </a:p>
      </dgm:t>
    </dgm:pt>
    <dgm:pt modelId="{5482E784-2278-4437-B1B6-524E32696574}" type="parTrans" cxnId="{1F307CD3-6B60-4A27-8B9C-2C6BE19788D8}">
      <dgm:prSet custT="1"/>
      <dgm:spPr/>
      <dgm:t>
        <a:bodyPr/>
        <a:lstStyle/>
        <a:p>
          <a:endParaRPr lang="en-GB" sz="1200" b="1"/>
        </a:p>
      </dgm:t>
    </dgm:pt>
    <dgm:pt modelId="{F846F5A3-05CF-4E93-8B58-8368AEBFEDCA}" type="sibTrans" cxnId="{1F307CD3-6B60-4A27-8B9C-2C6BE19788D8}">
      <dgm:prSet/>
      <dgm:spPr/>
      <dgm:t>
        <a:bodyPr/>
        <a:lstStyle/>
        <a:p>
          <a:endParaRPr lang="en-GB" sz="1800" b="1"/>
        </a:p>
      </dgm:t>
    </dgm:pt>
    <dgm:pt modelId="{C1E218ED-D543-4C34-9BFA-F460B9C655FA}">
      <dgm:prSet phldrT="[Text]" custT="1"/>
      <dgm:spPr/>
      <dgm:t>
        <a:bodyPr/>
        <a:lstStyle/>
        <a:p>
          <a:r>
            <a:rPr lang="en-GB" sz="1200" b="1" dirty="0" smtClean="0"/>
            <a:t>Ink</a:t>
          </a:r>
          <a:endParaRPr lang="en-GB" sz="1200" b="1" dirty="0"/>
        </a:p>
      </dgm:t>
    </dgm:pt>
    <dgm:pt modelId="{3D9C3AE6-65F0-4984-B2B2-6626D4274D36}" type="parTrans" cxnId="{D5F0F530-A61D-4240-AE48-C4419F56D0E5}">
      <dgm:prSet custT="1"/>
      <dgm:spPr/>
      <dgm:t>
        <a:bodyPr/>
        <a:lstStyle/>
        <a:p>
          <a:endParaRPr lang="en-GB" sz="1200" b="1"/>
        </a:p>
      </dgm:t>
    </dgm:pt>
    <dgm:pt modelId="{691CDA3E-3AB4-4209-ABBE-B2BC147B4705}" type="sibTrans" cxnId="{D5F0F530-A61D-4240-AE48-C4419F56D0E5}">
      <dgm:prSet/>
      <dgm:spPr/>
      <dgm:t>
        <a:bodyPr/>
        <a:lstStyle/>
        <a:p>
          <a:endParaRPr lang="en-GB" sz="1800" b="1"/>
        </a:p>
      </dgm:t>
    </dgm:pt>
    <dgm:pt modelId="{B0104566-5BFC-434C-90FF-00883EA2087F}">
      <dgm:prSet phldrT="[Text]" custT="1"/>
      <dgm:spPr/>
      <dgm:t>
        <a:bodyPr/>
        <a:lstStyle/>
        <a:p>
          <a:r>
            <a:rPr lang="en-GB" sz="1200" b="1" dirty="0" smtClean="0"/>
            <a:t>Playlists</a:t>
          </a:r>
          <a:endParaRPr lang="en-GB" sz="1200" b="1" dirty="0"/>
        </a:p>
      </dgm:t>
    </dgm:pt>
    <dgm:pt modelId="{5E11F647-6E28-4165-8563-14179718DE9D}" type="parTrans" cxnId="{0A9B3BAF-3709-45EE-9009-9A0F681548AE}">
      <dgm:prSet custT="1"/>
      <dgm:spPr/>
      <dgm:t>
        <a:bodyPr/>
        <a:lstStyle/>
        <a:p>
          <a:endParaRPr lang="en-GB" sz="1200" b="1"/>
        </a:p>
      </dgm:t>
    </dgm:pt>
    <dgm:pt modelId="{89DAFCE1-1FA2-49F3-9BDB-3A8AEB31C12F}" type="sibTrans" cxnId="{0A9B3BAF-3709-45EE-9009-9A0F681548AE}">
      <dgm:prSet/>
      <dgm:spPr/>
      <dgm:t>
        <a:bodyPr/>
        <a:lstStyle/>
        <a:p>
          <a:endParaRPr lang="en-GB" sz="1800" b="1"/>
        </a:p>
      </dgm:t>
    </dgm:pt>
    <dgm:pt modelId="{B75B19E1-22F6-42E5-8FB5-2096E81595EA}">
      <dgm:prSet phldrT="[Text]" custT="1"/>
      <dgm:spPr/>
      <dgm:t>
        <a:bodyPr/>
        <a:lstStyle/>
        <a:p>
          <a:r>
            <a:rPr lang="en-GB" sz="1200" b="1" dirty="0" smtClean="0"/>
            <a:t>DRM</a:t>
          </a:r>
          <a:endParaRPr lang="en-GB" sz="1200" b="1" dirty="0"/>
        </a:p>
      </dgm:t>
    </dgm:pt>
    <dgm:pt modelId="{B819FA30-EE54-420F-84E5-F9AA562D26A8}" type="parTrans" cxnId="{1FFFDFD4-9A82-4457-BDC9-E92783840240}">
      <dgm:prSet custT="1"/>
      <dgm:spPr/>
      <dgm:t>
        <a:bodyPr/>
        <a:lstStyle/>
        <a:p>
          <a:endParaRPr lang="en-GB" sz="1200" b="1"/>
        </a:p>
      </dgm:t>
    </dgm:pt>
    <dgm:pt modelId="{4F86F821-7D38-4420-945C-6E83B54E7FED}" type="sibTrans" cxnId="{1FFFDFD4-9A82-4457-BDC9-E92783840240}">
      <dgm:prSet/>
      <dgm:spPr/>
      <dgm:t>
        <a:bodyPr/>
        <a:lstStyle/>
        <a:p>
          <a:endParaRPr lang="en-GB" sz="1800" b="1"/>
        </a:p>
      </dgm:t>
    </dgm:pt>
    <dgm:pt modelId="{6ADCC8A4-0315-433B-9EDC-DA04090778D3}">
      <dgm:prSet phldrT="[Text]" custT="1"/>
      <dgm:spPr/>
      <dgm:t>
        <a:bodyPr/>
        <a:lstStyle/>
        <a:p>
          <a:r>
            <a:rPr lang="en-GB" sz="1200" b="1" dirty="0" smtClean="0"/>
            <a:t>Streaming</a:t>
          </a:r>
          <a:endParaRPr lang="en-GB" sz="1200" b="1" dirty="0"/>
        </a:p>
      </dgm:t>
    </dgm:pt>
    <dgm:pt modelId="{0E818C11-CB1F-42EC-87D4-34774B757B18}" type="parTrans" cxnId="{FDA3BCB7-82C9-4299-AEFF-432B2A344349}">
      <dgm:prSet custT="1"/>
      <dgm:spPr/>
      <dgm:t>
        <a:bodyPr/>
        <a:lstStyle/>
        <a:p>
          <a:endParaRPr lang="en-GB" sz="1200" b="1"/>
        </a:p>
      </dgm:t>
    </dgm:pt>
    <dgm:pt modelId="{1AD43D29-2383-4578-B49B-F5B635F11D88}" type="sibTrans" cxnId="{FDA3BCB7-82C9-4299-AEFF-432B2A344349}">
      <dgm:prSet/>
      <dgm:spPr/>
      <dgm:t>
        <a:bodyPr/>
        <a:lstStyle/>
        <a:p>
          <a:endParaRPr lang="en-GB" sz="1800" b="1"/>
        </a:p>
      </dgm:t>
    </dgm:pt>
    <dgm:pt modelId="{8FF5E5AC-01E2-4823-9B57-FCA4C321CED5}" type="pres">
      <dgm:prSet presAssocID="{B62102F0-F308-48E2-BACB-7BDBF5BD21DE}" presName="Name0" presStyleCnt="0">
        <dgm:presLayoutVars>
          <dgm:chMax val="1"/>
          <dgm:dir/>
          <dgm:animLvl val="ctr"/>
          <dgm:resizeHandles val="exact"/>
        </dgm:presLayoutVars>
      </dgm:prSet>
      <dgm:spPr/>
      <dgm:t>
        <a:bodyPr/>
        <a:lstStyle/>
        <a:p>
          <a:endParaRPr lang="en-GB"/>
        </a:p>
      </dgm:t>
    </dgm:pt>
    <dgm:pt modelId="{9C237F4A-EFB2-47DE-B4E5-84E504F54FDB}" type="pres">
      <dgm:prSet presAssocID="{3BB6B078-AC74-4996-B998-6C55289EAD12}" presName="centerShape" presStyleLbl="node0" presStyleIdx="0" presStyleCnt="1"/>
      <dgm:spPr/>
      <dgm:t>
        <a:bodyPr/>
        <a:lstStyle/>
        <a:p>
          <a:endParaRPr lang="en-GB"/>
        </a:p>
      </dgm:t>
    </dgm:pt>
    <dgm:pt modelId="{74F54809-704E-4BCF-80BF-ED84BECE2DE3}" type="pres">
      <dgm:prSet presAssocID="{373C761D-65D1-45BB-A893-DF2F8756ADD2}" presName="parTrans" presStyleLbl="sibTrans2D1" presStyleIdx="0" presStyleCnt="7"/>
      <dgm:spPr/>
      <dgm:t>
        <a:bodyPr/>
        <a:lstStyle/>
        <a:p>
          <a:endParaRPr lang="en-GB"/>
        </a:p>
      </dgm:t>
    </dgm:pt>
    <dgm:pt modelId="{9DA5F7A5-70E1-416B-A8FB-BFB7E9DE9C53}" type="pres">
      <dgm:prSet presAssocID="{373C761D-65D1-45BB-A893-DF2F8756ADD2}" presName="connectorText" presStyleLbl="sibTrans2D1" presStyleIdx="0" presStyleCnt="7"/>
      <dgm:spPr/>
      <dgm:t>
        <a:bodyPr/>
        <a:lstStyle/>
        <a:p>
          <a:endParaRPr lang="en-GB"/>
        </a:p>
      </dgm:t>
    </dgm:pt>
    <dgm:pt modelId="{E758A1BC-13F5-4F56-BA4C-8913539BD5D5}" type="pres">
      <dgm:prSet presAssocID="{40A2BE07-7684-42FB-9278-CDC2E128AEA8}" presName="node" presStyleLbl="node1" presStyleIdx="0" presStyleCnt="7">
        <dgm:presLayoutVars>
          <dgm:bulletEnabled val="1"/>
        </dgm:presLayoutVars>
      </dgm:prSet>
      <dgm:spPr/>
      <dgm:t>
        <a:bodyPr/>
        <a:lstStyle/>
        <a:p>
          <a:endParaRPr lang="en-GB"/>
        </a:p>
      </dgm:t>
    </dgm:pt>
    <dgm:pt modelId="{0ABC62FF-A053-481A-9136-2DCA698972A2}" type="pres">
      <dgm:prSet presAssocID="{927799B7-04DF-488C-8A64-B0977B52DD8D}" presName="parTrans" presStyleLbl="sibTrans2D1" presStyleIdx="1" presStyleCnt="7"/>
      <dgm:spPr/>
      <dgm:t>
        <a:bodyPr/>
        <a:lstStyle/>
        <a:p>
          <a:endParaRPr lang="en-GB"/>
        </a:p>
      </dgm:t>
    </dgm:pt>
    <dgm:pt modelId="{FC5FC89A-1943-4D97-B387-08CD53EC98FA}" type="pres">
      <dgm:prSet presAssocID="{927799B7-04DF-488C-8A64-B0977B52DD8D}" presName="connectorText" presStyleLbl="sibTrans2D1" presStyleIdx="1" presStyleCnt="7"/>
      <dgm:spPr/>
      <dgm:t>
        <a:bodyPr/>
        <a:lstStyle/>
        <a:p>
          <a:endParaRPr lang="en-GB"/>
        </a:p>
      </dgm:t>
    </dgm:pt>
    <dgm:pt modelId="{B9FCC6B5-5104-4D3D-B313-4F4EFA832D70}" type="pres">
      <dgm:prSet presAssocID="{F8B04EDA-90A3-42E6-A65A-D5E8056F00B4}" presName="node" presStyleLbl="node1" presStyleIdx="1" presStyleCnt="7">
        <dgm:presLayoutVars>
          <dgm:bulletEnabled val="1"/>
        </dgm:presLayoutVars>
      </dgm:prSet>
      <dgm:spPr/>
      <dgm:t>
        <a:bodyPr/>
        <a:lstStyle/>
        <a:p>
          <a:endParaRPr lang="en-GB"/>
        </a:p>
      </dgm:t>
    </dgm:pt>
    <dgm:pt modelId="{9D7B87D5-D813-4167-BE8F-6E7D91D0B460}" type="pres">
      <dgm:prSet presAssocID="{5482E784-2278-4437-B1B6-524E32696574}" presName="parTrans" presStyleLbl="sibTrans2D1" presStyleIdx="2" presStyleCnt="7"/>
      <dgm:spPr/>
      <dgm:t>
        <a:bodyPr/>
        <a:lstStyle/>
        <a:p>
          <a:endParaRPr lang="en-GB"/>
        </a:p>
      </dgm:t>
    </dgm:pt>
    <dgm:pt modelId="{5FD1B51E-9BB5-422C-85F1-E6B4FB8B7C72}" type="pres">
      <dgm:prSet presAssocID="{5482E784-2278-4437-B1B6-524E32696574}" presName="connectorText" presStyleLbl="sibTrans2D1" presStyleIdx="2" presStyleCnt="7"/>
      <dgm:spPr/>
      <dgm:t>
        <a:bodyPr/>
        <a:lstStyle/>
        <a:p>
          <a:endParaRPr lang="en-GB"/>
        </a:p>
      </dgm:t>
    </dgm:pt>
    <dgm:pt modelId="{582611D0-4113-4548-A9C4-8228F5C4D108}" type="pres">
      <dgm:prSet presAssocID="{9C9D9266-20C3-49F6-8484-9C1CE62D5F1A}" presName="node" presStyleLbl="node1" presStyleIdx="2" presStyleCnt="7">
        <dgm:presLayoutVars>
          <dgm:bulletEnabled val="1"/>
        </dgm:presLayoutVars>
      </dgm:prSet>
      <dgm:spPr/>
      <dgm:t>
        <a:bodyPr/>
        <a:lstStyle/>
        <a:p>
          <a:endParaRPr lang="en-GB"/>
        </a:p>
      </dgm:t>
    </dgm:pt>
    <dgm:pt modelId="{D7346705-A963-41AA-B40F-1E602B527409}" type="pres">
      <dgm:prSet presAssocID="{3D9C3AE6-65F0-4984-B2B2-6626D4274D36}" presName="parTrans" presStyleLbl="sibTrans2D1" presStyleIdx="3" presStyleCnt="7"/>
      <dgm:spPr/>
      <dgm:t>
        <a:bodyPr/>
        <a:lstStyle/>
        <a:p>
          <a:endParaRPr lang="en-GB"/>
        </a:p>
      </dgm:t>
    </dgm:pt>
    <dgm:pt modelId="{C06C6C7B-F94E-4E2C-B27F-7FAA913B7268}" type="pres">
      <dgm:prSet presAssocID="{3D9C3AE6-65F0-4984-B2B2-6626D4274D36}" presName="connectorText" presStyleLbl="sibTrans2D1" presStyleIdx="3" presStyleCnt="7"/>
      <dgm:spPr/>
      <dgm:t>
        <a:bodyPr/>
        <a:lstStyle/>
        <a:p>
          <a:endParaRPr lang="en-GB"/>
        </a:p>
      </dgm:t>
    </dgm:pt>
    <dgm:pt modelId="{0EF4397A-3541-4260-958D-C614E2428A8B}" type="pres">
      <dgm:prSet presAssocID="{C1E218ED-D543-4C34-9BFA-F460B9C655FA}" presName="node" presStyleLbl="node1" presStyleIdx="3" presStyleCnt="7">
        <dgm:presLayoutVars>
          <dgm:bulletEnabled val="1"/>
        </dgm:presLayoutVars>
      </dgm:prSet>
      <dgm:spPr/>
      <dgm:t>
        <a:bodyPr/>
        <a:lstStyle/>
        <a:p>
          <a:endParaRPr lang="en-GB"/>
        </a:p>
      </dgm:t>
    </dgm:pt>
    <dgm:pt modelId="{EA8F3470-321A-4D62-89F1-FA2F411A3E76}" type="pres">
      <dgm:prSet presAssocID="{5E11F647-6E28-4165-8563-14179718DE9D}" presName="parTrans" presStyleLbl="sibTrans2D1" presStyleIdx="4" presStyleCnt="7"/>
      <dgm:spPr/>
      <dgm:t>
        <a:bodyPr/>
        <a:lstStyle/>
        <a:p>
          <a:endParaRPr lang="en-GB"/>
        </a:p>
      </dgm:t>
    </dgm:pt>
    <dgm:pt modelId="{C6D3023C-4F23-46F2-83D3-E78FD65012C6}" type="pres">
      <dgm:prSet presAssocID="{5E11F647-6E28-4165-8563-14179718DE9D}" presName="connectorText" presStyleLbl="sibTrans2D1" presStyleIdx="4" presStyleCnt="7"/>
      <dgm:spPr/>
      <dgm:t>
        <a:bodyPr/>
        <a:lstStyle/>
        <a:p>
          <a:endParaRPr lang="en-GB"/>
        </a:p>
      </dgm:t>
    </dgm:pt>
    <dgm:pt modelId="{7F07AE4E-DF13-403F-B1B4-7121ADE452A3}" type="pres">
      <dgm:prSet presAssocID="{B0104566-5BFC-434C-90FF-00883EA2087F}" presName="node" presStyleLbl="node1" presStyleIdx="4" presStyleCnt="7">
        <dgm:presLayoutVars>
          <dgm:bulletEnabled val="1"/>
        </dgm:presLayoutVars>
      </dgm:prSet>
      <dgm:spPr/>
      <dgm:t>
        <a:bodyPr/>
        <a:lstStyle/>
        <a:p>
          <a:endParaRPr lang="en-GB"/>
        </a:p>
      </dgm:t>
    </dgm:pt>
    <dgm:pt modelId="{B758F95E-3386-4A89-AEC5-BE6DADCD2AA2}" type="pres">
      <dgm:prSet presAssocID="{B819FA30-EE54-420F-84E5-F9AA562D26A8}" presName="parTrans" presStyleLbl="sibTrans2D1" presStyleIdx="5" presStyleCnt="7"/>
      <dgm:spPr/>
      <dgm:t>
        <a:bodyPr/>
        <a:lstStyle/>
        <a:p>
          <a:endParaRPr lang="en-GB"/>
        </a:p>
      </dgm:t>
    </dgm:pt>
    <dgm:pt modelId="{342E0E2D-2D60-4A23-AA15-8DC12D54D601}" type="pres">
      <dgm:prSet presAssocID="{B819FA30-EE54-420F-84E5-F9AA562D26A8}" presName="connectorText" presStyleLbl="sibTrans2D1" presStyleIdx="5" presStyleCnt="7"/>
      <dgm:spPr/>
      <dgm:t>
        <a:bodyPr/>
        <a:lstStyle/>
        <a:p>
          <a:endParaRPr lang="en-GB"/>
        </a:p>
      </dgm:t>
    </dgm:pt>
    <dgm:pt modelId="{92F18065-B3A7-4B07-9F87-983263EC0D96}" type="pres">
      <dgm:prSet presAssocID="{B75B19E1-22F6-42E5-8FB5-2096E81595EA}" presName="node" presStyleLbl="node1" presStyleIdx="5" presStyleCnt="7">
        <dgm:presLayoutVars>
          <dgm:bulletEnabled val="1"/>
        </dgm:presLayoutVars>
      </dgm:prSet>
      <dgm:spPr/>
      <dgm:t>
        <a:bodyPr/>
        <a:lstStyle/>
        <a:p>
          <a:endParaRPr lang="en-GB"/>
        </a:p>
      </dgm:t>
    </dgm:pt>
    <dgm:pt modelId="{4F4B51C9-EEC3-4276-B9E0-FB5931228EFE}" type="pres">
      <dgm:prSet presAssocID="{0E818C11-CB1F-42EC-87D4-34774B757B18}" presName="parTrans" presStyleLbl="sibTrans2D1" presStyleIdx="6" presStyleCnt="7"/>
      <dgm:spPr/>
      <dgm:t>
        <a:bodyPr/>
        <a:lstStyle/>
        <a:p>
          <a:endParaRPr lang="en-GB"/>
        </a:p>
      </dgm:t>
    </dgm:pt>
    <dgm:pt modelId="{8A5D0B6D-098E-4C5C-9CEE-97AE7907EC7C}" type="pres">
      <dgm:prSet presAssocID="{0E818C11-CB1F-42EC-87D4-34774B757B18}" presName="connectorText" presStyleLbl="sibTrans2D1" presStyleIdx="6" presStyleCnt="7"/>
      <dgm:spPr/>
      <dgm:t>
        <a:bodyPr/>
        <a:lstStyle/>
        <a:p>
          <a:endParaRPr lang="en-GB"/>
        </a:p>
      </dgm:t>
    </dgm:pt>
    <dgm:pt modelId="{2B376BBB-6FD9-44FB-A327-06C37E5EF6EC}" type="pres">
      <dgm:prSet presAssocID="{6ADCC8A4-0315-433B-9EDC-DA04090778D3}" presName="node" presStyleLbl="node1" presStyleIdx="6" presStyleCnt="7">
        <dgm:presLayoutVars>
          <dgm:bulletEnabled val="1"/>
        </dgm:presLayoutVars>
      </dgm:prSet>
      <dgm:spPr/>
      <dgm:t>
        <a:bodyPr/>
        <a:lstStyle/>
        <a:p>
          <a:endParaRPr lang="en-GB"/>
        </a:p>
      </dgm:t>
    </dgm:pt>
  </dgm:ptLst>
  <dgm:cxnLst>
    <dgm:cxn modelId="{FDA3BCB7-82C9-4299-AEFF-432B2A344349}" srcId="{3BB6B078-AC74-4996-B998-6C55289EAD12}" destId="{6ADCC8A4-0315-433B-9EDC-DA04090778D3}" srcOrd="6" destOrd="0" parTransId="{0E818C11-CB1F-42EC-87D4-34774B757B18}" sibTransId="{1AD43D29-2383-4578-B49B-F5B635F11D88}"/>
    <dgm:cxn modelId="{4D28BBA3-7BD8-4276-9423-39C04425E78D}" type="presOf" srcId="{5E11F647-6E28-4165-8563-14179718DE9D}" destId="{C6D3023C-4F23-46F2-83D3-E78FD65012C6}" srcOrd="1" destOrd="0" presId="urn:microsoft.com/office/officeart/2005/8/layout/radial5"/>
    <dgm:cxn modelId="{14AD9780-2608-425E-B8C5-502B510F4D3E}" type="presOf" srcId="{B819FA30-EE54-420F-84E5-F9AA562D26A8}" destId="{342E0E2D-2D60-4A23-AA15-8DC12D54D601}" srcOrd="1" destOrd="0" presId="urn:microsoft.com/office/officeart/2005/8/layout/radial5"/>
    <dgm:cxn modelId="{9131B1AC-643D-4965-8D7D-8CCCF8343FA0}" srcId="{3BB6B078-AC74-4996-B998-6C55289EAD12}" destId="{F8B04EDA-90A3-42E6-A65A-D5E8056F00B4}" srcOrd="1" destOrd="0" parTransId="{927799B7-04DF-488C-8A64-B0977B52DD8D}" sibTransId="{E3F1D905-F08D-44A8-A68D-034DB1455B0F}"/>
    <dgm:cxn modelId="{0B28E1BE-72B7-4491-BD49-C0168C46D066}" type="presOf" srcId="{5482E784-2278-4437-B1B6-524E32696574}" destId="{9D7B87D5-D813-4167-BE8F-6E7D91D0B460}" srcOrd="0" destOrd="0" presId="urn:microsoft.com/office/officeart/2005/8/layout/radial5"/>
    <dgm:cxn modelId="{D5F0F530-A61D-4240-AE48-C4419F56D0E5}" srcId="{3BB6B078-AC74-4996-B998-6C55289EAD12}" destId="{C1E218ED-D543-4C34-9BFA-F460B9C655FA}" srcOrd="3" destOrd="0" parTransId="{3D9C3AE6-65F0-4984-B2B2-6626D4274D36}" sibTransId="{691CDA3E-3AB4-4209-ABBE-B2BC147B4705}"/>
    <dgm:cxn modelId="{0901B620-8433-4643-B718-BCD63340EA2D}" type="presOf" srcId="{3D9C3AE6-65F0-4984-B2B2-6626D4274D36}" destId="{D7346705-A963-41AA-B40F-1E602B527409}" srcOrd="0" destOrd="0" presId="urn:microsoft.com/office/officeart/2005/8/layout/radial5"/>
    <dgm:cxn modelId="{BD0295F7-8DF9-4D3E-AF21-62E81B1FC1A4}" type="presOf" srcId="{40A2BE07-7684-42FB-9278-CDC2E128AEA8}" destId="{E758A1BC-13F5-4F56-BA4C-8913539BD5D5}" srcOrd="0" destOrd="0" presId="urn:microsoft.com/office/officeart/2005/8/layout/radial5"/>
    <dgm:cxn modelId="{1FFFDFD4-9A82-4457-BDC9-E92783840240}" srcId="{3BB6B078-AC74-4996-B998-6C55289EAD12}" destId="{B75B19E1-22F6-42E5-8FB5-2096E81595EA}" srcOrd="5" destOrd="0" parTransId="{B819FA30-EE54-420F-84E5-F9AA562D26A8}" sibTransId="{4F86F821-7D38-4420-945C-6E83B54E7FED}"/>
    <dgm:cxn modelId="{664A4530-058E-49A4-8CBF-B94FBE854EEC}" type="presOf" srcId="{5E11F647-6E28-4165-8563-14179718DE9D}" destId="{EA8F3470-321A-4D62-89F1-FA2F411A3E76}" srcOrd="0" destOrd="0" presId="urn:microsoft.com/office/officeart/2005/8/layout/radial5"/>
    <dgm:cxn modelId="{605F7C8B-41AF-48CB-B475-A68D537D0CAC}" srcId="{B62102F0-F308-48E2-BACB-7BDBF5BD21DE}" destId="{3BB6B078-AC74-4996-B998-6C55289EAD12}" srcOrd="0" destOrd="0" parTransId="{C7F0BBD6-ED14-467A-8DD2-0766390EB12F}" sibTransId="{C7C0ADB1-00B6-4497-923B-4E3BC7B3FAEB}"/>
    <dgm:cxn modelId="{1F307CD3-6B60-4A27-8B9C-2C6BE19788D8}" srcId="{3BB6B078-AC74-4996-B998-6C55289EAD12}" destId="{9C9D9266-20C3-49F6-8484-9C1CE62D5F1A}" srcOrd="2" destOrd="0" parTransId="{5482E784-2278-4437-B1B6-524E32696574}" sibTransId="{F846F5A3-05CF-4E93-8B58-8368AEBFEDCA}"/>
    <dgm:cxn modelId="{F6262C38-5FE9-4F49-AEDF-03DAAF7ACC94}" type="presOf" srcId="{927799B7-04DF-488C-8A64-B0977B52DD8D}" destId="{FC5FC89A-1943-4D97-B387-08CD53EC98FA}" srcOrd="1" destOrd="0" presId="urn:microsoft.com/office/officeart/2005/8/layout/radial5"/>
    <dgm:cxn modelId="{74412978-CC6C-491E-9A5A-3E0BC2D188F7}" type="presOf" srcId="{3BB6B078-AC74-4996-B998-6C55289EAD12}" destId="{9C237F4A-EFB2-47DE-B4E5-84E504F54FDB}" srcOrd="0" destOrd="0" presId="urn:microsoft.com/office/officeart/2005/8/layout/radial5"/>
    <dgm:cxn modelId="{C1AE597D-B15F-4E8B-8E9D-82EE2EC3086A}" type="presOf" srcId="{B75B19E1-22F6-42E5-8FB5-2096E81595EA}" destId="{92F18065-B3A7-4B07-9F87-983263EC0D96}" srcOrd="0" destOrd="0" presId="urn:microsoft.com/office/officeart/2005/8/layout/radial5"/>
    <dgm:cxn modelId="{BCB1622B-6EBC-48E2-9A02-3D1681BF298A}" type="presOf" srcId="{373C761D-65D1-45BB-A893-DF2F8756ADD2}" destId="{9DA5F7A5-70E1-416B-A8FB-BFB7E9DE9C53}" srcOrd="1" destOrd="0" presId="urn:microsoft.com/office/officeart/2005/8/layout/radial5"/>
    <dgm:cxn modelId="{CC091852-B1EE-4BC8-BDAC-B377E2AE6540}" type="presOf" srcId="{B819FA30-EE54-420F-84E5-F9AA562D26A8}" destId="{B758F95E-3386-4A89-AEC5-BE6DADCD2AA2}" srcOrd="0" destOrd="0" presId="urn:microsoft.com/office/officeart/2005/8/layout/radial5"/>
    <dgm:cxn modelId="{C4CC24EE-0375-4B9B-AB4C-EEF83950BC02}" type="presOf" srcId="{6ADCC8A4-0315-433B-9EDC-DA04090778D3}" destId="{2B376BBB-6FD9-44FB-A327-06C37E5EF6EC}" srcOrd="0" destOrd="0" presId="urn:microsoft.com/office/officeart/2005/8/layout/radial5"/>
    <dgm:cxn modelId="{78F0611B-563C-492F-8A74-32E65DC7E650}" type="presOf" srcId="{C1E218ED-D543-4C34-9BFA-F460B9C655FA}" destId="{0EF4397A-3541-4260-958D-C614E2428A8B}" srcOrd="0" destOrd="0" presId="urn:microsoft.com/office/officeart/2005/8/layout/radial5"/>
    <dgm:cxn modelId="{7860C1FA-F111-49D9-AC9F-7F60AF5CE359}" type="presOf" srcId="{0E818C11-CB1F-42EC-87D4-34774B757B18}" destId="{8A5D0B6D-098E-4C5C-9CEE-97AE7907EC7C}" srcOrd="1" destOrd="0" presId="urn:microsoft.com/office/officeart/2005/8/layout/radial5"/>
    <dgm:cxn modelId="{A0B57961-CFAF-4DA5-8DD3-BA1B52731530}" type="presOf" srcId="{9C9D9266-20C3-49F6-8484-9C1CE62D5F1A}" destId="{582611D0-4113-4548-A9C4-8228F5C4D108}" srcOrd="0" destOrd="0" presId="urn:microsoft.com/office/officeart/2005/8/layout/radial5"/>
    <dgm:cxn modelId="{CD65E617-8A20-4923-AA2C-B746C3C58F05}" type="presOf" srcId="{927799B7-04DF-488C-8A64-B0977B52DD8D}" destId="{0ABC62FF-A053-481A-9136-2DCA698972A2}" srcOrd="0" destOrd="0" presId="urn:microsoft.com/office/officeart/2005/8/layout/radial5"/>
    <dgm:cxn modelId="{D28FF90E-0AC2-4043-BE16-5720A50DBDC6}" type="presOf" srcId="{3D9C3AE6-65F0-4984-B2B2-6626D4274D36}" destId="{C06C6C7B-F94E-4E2C-B27F-7FAA913B7268}" srcOrd="1" destOrd="0" presId="urn:microsoft.com/office/officeart/2005/8/layout/radial5"/>
    <dgm:cxn modelId="{D93BD7B8-AA2D-4365-A641-77C4329E6A43}" type="presOf" srcId="{373C761D-65D1-45BB-A893-DF2F8756ADD2}" destId="{74F54809-704E-4BCF-80BF-ED84BECE2DE3}" srcOrd="0" destOrd="0" presId="urn:microsoft.com/office/officeart/2005/8/layout/radial5"/>
    <dgm:cxn modelId="{0A9B3BAF-3709-45EE-9009-9A0F681548AE}" srcId="{3BB6B078-AC74-4996-B998-6C55289EAD12}" destId="{B0104566-5BFC-434C-90FF-00883EA2087F}" srcOrd="4" destOrd="0" parTransId="{5E11F647-6E28-4165-8563-14179718DE9D}" sibTransId="{89DAFCE1-1FA2-49F3-9BDB-3A8AEB31C12F}"/>
    <dgm:cxn modelId="{6F64B772-9E38-4633-9FF3-BD426ACF3802}" type="presOf" srcId="{B62102F0-F308-48E2-BACB-7BDBF5BD21DE}" destId="{8FF5E5AC-01E2-4823-9B57-FCA4C321CED5}" srcOrd="0" destOrd="0" presId="urn:microsoft.com/office/officeart/2005/8/layout/radial5"/>
    <dgm:cxn modelId="{4638C01F-50F0-4605-81E0-7407AF690ADA}" type="presOf" srcId="{F8B04EDA-90A3-42E6-A65A-D5E8056F00B4}" destId="{B9FCC6B5-5104-4D3D-B313-4F4EFA832D70}" srcOrd="0" destOrd="0" presId="urn:microsoft.com/office/officeart/2005/8/layout/radial5"/>
    <dgm:cxn modelId="{CA5E002D-DEE6-407A-A39E-08A206BB5E1C}" srcId="{3BB6B078-AC74-4996-B998-6C55289EAD12}" destId="{40A2BE07-7684-42FB-9278-CDC2E128AEA8}" srcOrd="0" destOrd="0" parTransId="{373C761D-65D1-45BB-A893-DF2F8756ADD2}" sibTransId="{1B59E182-2557-4264-8BEF-9111542DCC07}"/>
    <dgm:cxn modelId="{F330DFA2-6C2A-4F46-BA90-BDE6EF9B877C}" type="presOf" srcId="{B0104566-5BFC-434C-90FF-00883EA2087F}" destId="{7F07AE4E-DF13-403F-B1B4-7121ADE452A3}" srcOrd="0" destOrd="0" presId="urn:microsoft.com/office/officeart/2005/8/layout/radial5"/>
    <dgm:cxn modelId="{E1030BC7-AFB4-45C4-BFF6-98C081A38D9B}" type="presOf" srcId="{0E818C11-CB1F-42EC-87D4-34774B757B18}" destId="{4F4B51C9-EEC3-4276-B9E0-FB5931228EFE}" srcOrd="0" destOrd="0" presId="urn:microsoft.com/office/officeart/2005/8/layout/radial5"/>
    <dgm:cxn modelId="{EA4E004F-19C7-4A4B-85CE-11CB8BD5B473}" type="presOf" srcId="{5482E784-2278-4437-B1B6-524E32696574}" destId="{5FD1B51E-9BB5-422C-85F1-E6B4FB8B7C72}" srcOrd="1" destOrd="0" presId="urn:microsoft.com/office/officeart/2005/8/layout/radial5"/>
    <dgm:cxn modelId="{7656B195-B7B6-47A4-AA30-2AF2E7E4AF66}" type="presParOf" srcId="{8FF5E5AC-01E2-4823-9B57-FCA4C321CED5}" destId="{9C237F4A-EFB2-47DE-B4E5-84E504F54FDB}" srcOrd="0" destOrd="0" presId="urn:microsoft.com/office/officeart/2005/8/layout/radial5"/>
    <dgm:cxn modelId="{5BBBA4A3-6334-470F-A736-2F841D94D5BD}" type="presParOf" srcId="{8FF5E5AC-01E2-4823-9B57-FCA4C321CED5}" destId="{74F54809-704E-4BCF-80BF-ED84BECE2DE3}" srcOrd="1" destOrd="0" presId="urn:microsoft.com/office/officeart/2005/8/layout/radial5"/>
    <dgm:cxn modelId="{72C9BBC0-EC56-4AE9-A9B9-E6E6EE247761}" type="presParOf" srcId="{74F54809-704E-4BCF-80BF-ED84BECE2DE3}" destId="{9DA5F7A5-70E1-416B-A8FB-BFB7E9DE9C53}" srcOrd="0" destOrd="0" presId="urn:microsoft.com/office/officeart/2005/8/layout/radial5"/>
    <dgm:cxn modelId="{DF7B51C7-F94B-4EFA-84A1-C25DBFAE9F80}" type="presParOf" srcId="{8FF5E5AC-01E2-4823-9B57-FCA4C321CED5}" destId="{E758A1BC-13F5-4F56-BA4C-8913539BD5D5}" srcOrd="2" destOrd="0" presId="urn:microsoft.com/office/officeart/2005/8/layout/radial5"/>
    <dgm:cxn modelId="{358A8586-778F-4423-9CD4-7A3D28A0802D}" type="presParOf" srcId="{8FF5E5AC-01E2-4823-9B57-FCA4C321CED5}" destId="{0ABC62FF-A053-481A-9136-2DCA698972A2}" srcOrd="3" destOrd="0" presId="urn:microsoft.com/office/officeart/2005/8/layout/radial5"/>
    <dgm:cxn modelId="{4482B228-7225-43DE-BCCC-D3C075121DC5}" type="presParOf" srcId="{0ABC62FF-A053-481A-9136-2DCA698972A2}" destId="{FC5FC89A-1943-4D97-B387-08CD53EC98FA}" srcOrd="0" destOrd="0" presId="urn:microsoft.com/office/officeart/2005/8/layout/radial5"/>
    <dgm:cxn modelId="{6A5BE2BA-24EC-44A5-A535-D55D2871FBC2}" type="presParOf" srcId="{8FF5E5AC-01E2-4823-9B57-FCA4C321CED5}" destId="{B9FCC6B5-5104-4D3D-B313-4F4EFA832D70}" srcOrd="4" destOrd="0" presId="urn:microsoft.com/office/officeart/2005/8/layout/radial5"/>
    <dgm:cxn modelId="{8E574098-D893-46A2-8346-A188C3AE1214}" type="presParOf" srcId="{8FF5E5AC-01E2-4823-9B57-FCA4C321CED5}" destId="{9D7B87D5-D813-4167-BE8F-6E7D91D0B460}" srcOrd="5" destOrd="0" presId="urn:microsoft.com/office/officeart/2005/8/layout/radial5"/>
    <dgm:cxn modelId="{141373F9-B34C-461A-955D-9AF3E8B1CE84}" type="presParOf" srcId="{9D7B87D5-D813-4167-BE8F-6E7D91D0B460}" destId="{5FD1B51E-9BB5-422C-85F1-E6B4FB8B7C72}" srcOrd="0" destOrd="0" presId="urn:microsoft.com/office/officeart/2005/8/layout/radial5"/>
    <dgm:cxn modelId="{8E5991F4-50B8-4EF6-A0C4-2A4EFA0434F8}" type="presParOf" srcId="{8FF5E5AC-01E2-4823-9B57-FCA4C321CED5}" destId="{582611D0-4113-4548-A9C4-8228F5C4D108}" srcOrd="6" destOrd="0" presId="urn:microsoft.com/office/officeart/2005/8/layout/radial5"/>
    <dgm:cxn modelId="{77124740-E5D4-4720-A767-039C5ABFEE72}" type="presParOf" srcId="{8FF5E5AC-01E2-4823-9B57-FCA4C321CED5}" destId="{D7346705-A963-41AA-B40F-1E602B527409}" srcOrd="7" destOrd="0" presId="urn:microsoft.com/office/officeart/2005/8/layout/radial5"/>
    <dgm:cxn modelId="{3E21E26C-B04D-4814-AD2F-447CBA98D2BE}" type="presParOf" srcId="{D7346705-A963-41AA-B40F-1E602B527409}" destId="{C06C6C7B-F94E-4E2C-B27F-7FAA913B7268}" srcOrd="0" destOrd="0" presId="urn:microsoft.com/office/officeart/2005/8/layout/radial5"/>
    <dgm:cxn modelId="{F62862DF-4546-495B-8264-DC125D070AB4}" type="presParOf" srcId="{8FF5E5AC-01E2-4823-9B57-FCA4C321CED5}" destId="{0EF4397A-3541-4260-958D-C614E2428A8B}" srcOrd="8" destOrd="0" presId="urn:microsoft.com/office/officeart/2005/8/layout/radial5"/>
    <dgm:cxn modelId="{AB2898F0-EBAD-4D90-BD1D-0D1E6FA814D5}" type="presParOf" srcId="{8FF5E5AC-01E2-4823-9B57-FCA4C321CED5}" destId="{EA8F3470-321A-4D62-89F1-FA2F411A3E76}" srcOrd="9" destOrd="0" presId="urn:microsoft.com/office/officeart/2005/8/layout/radial5"/>
    <dgm:cxn modelId="{D077FFD7-7D52-41C9-9BBD-FEF2553886B6}" type="presParOf" srcId="{EA8F3470-321A-4D62-89F1-FA2F411A3E76}" destId="{C6D3023C-4F23-46F2-83D3-E78FD65012C6}" srcOrd="0" destOrd="0" presId="urn:microsoft.com/office/officeart/2005/8/layout/radial5"/>
    <dgm:cxn modelId="{42CF3557-437A-4921-84AA-C7CA2634BCCD}" type="presParOf" srcId="{8FF5E5AC-01E2-4823-9B57-FCA4C321CED5}" destId="{7F07AE4E-DF13-403F-B1B4-7121ADE452A3}" srcOrd="10" destOrd="0" presId="urn:microsoft.com/office/officeart/2005/8/layout/radial5"/>
    <dgm:cxn modelId="{BDA66F0C-3B82-48A4-A3E8-986994A571F8}" type="presParOf" srcId="{8FF5E5AC-01E2-4823-9B57-FCA4C321CED5}" destId="{B758F95E-3386-4A89-AEC5-BE6DADCD2AA2}" srcOrd="11" destOrd="0" presId="urn:microsoft.com/office/officeart/2005/8/layout/radial5"/>
    <dgm:cxn modelId="{EC91497A-08B2-4894-8B16-65AAACB40AF9}" type="presParOf" srcId="{B758F95E-3386-4A89-AEC5-BE6DADCD2AA2}" destId="{342E0E2D-2D60-4A23-AA15-8DC12D54D601}" srcOrd="0" destOrd="0" presId="urn:microsoft.com/office/officeart/2005/8/layout/radial5"/>
    <dgm:cxn modelId="{1344AA27-2AFA-46DB-ABC3-388C7327B592}" type="presParOf" srcId="{8FF5E5AC-01E2-4823-9B57-FCA4C321CED5}" destId="{92F18065-B3A7-4B07-9F87-983263EC0D96}" srcOrd="12" destOrd="0" presId="urn:microsoft.com/office/officeart/2005/8/layout/radial5"/>
    <dgm:cxn modelId="{4A4252BF-FE8A-49CB-BB97-449D5BCB1738}" type="presParOf" srcId="{8FF5E5AC-01E2-4823-9B57-FCA4C321CED5}" destId="{4F4B51C9-EEC3-4276-B9E0-FB5931228EFE}" srcOrd="13" destOrd="0" presId="urn:microsoft.com/office/officeart/2005/8/layout/radial5"/>
    <dgm:cxn modelId="{60E6CEBF-AD4A-4BC0-8643-0603F7D7C4DE}" type="presParOf" srcId="{4F4B51C9-EEC3-4276-B9E0-FB5931228EFE}" destId="{8A5D0B6D-098E-4C5C-9CEE-97AE7907EC7C}" srcOrd="0" destOrd="0" presId="urn:microsoft.com/office/officeart/2005/8/layout/radial5"/>
    <dgm:cxn modelId="{541949DC-6E22-40FB-9F31-391EF2FD5006}" type="presParOf" srcId="{8FF5E5AC-01E2-4823-9B57-FCA4C321CED5}" destId="{2B376BBB-6FD9-44FB-A327-06C37E5EF6EC}" srcOrd="14" destOrd="0" presId="urn:microsoft.com/office/officeart/2005/8/layout/radial5"/>
  </dgm:cxnLst>
  <dgm:bg/>
  <dgm:whole/>
</dgm:dataModel>
</file>

<file path=ppt/diagrams/data7.xml><?xml version="1.0" encoding="utf-8"?>
<dgm:dataModel xmlns:dgm="http://schemas.openxmlformats.org/drawingml/2006/diagram" xmlns:a="http://schemas.openxmlformats.org/drawingml/2006/main">
  <dgm:ptLst>
    <dgm:pt modelId="{2DFA85B9-29FA-4DE6-9E45-F55D805936DF}" type="doc">
      <dgm:prSet loTypeId="urn:microsoft.com/office/officeart/2005/8/layout/vList2" loCatId="list" qsTypeId="urn:microsoft.com/office/officeart/2005/8/quickstyle/simple4" qsCatId="simple" csTypeId="urn:microsoft.com/office/officeart/2005/8/colors/accent4_3" csCatId="accent4" phldr="1"/>
      <dgm:spPr/>
      <dgm:t>
        <a:bodyPr/>
        <a:lstStyle/>
        <a:p>
          <a:endParaRPr lang="en-GB"/>
        </a:p>
      </dgm:t>
    </dgm:pt>
    <dgm:pt modelId="{D082A2E1-BBFD-448A-AE9E-F7FC6A251768}">
      <dgm:prSet phldrT="[Text]"/>
      <dgm:spPr/>
      <dgm:t>
        <a:bodyPr/>
        <a:lstStyle/>
        <a:p>
          <a:r>
            <a:rPr lang="en-GB" dirty="0" smtClean="0"/>
            <a:t>Controls</a:t>
          </a:r>
          <a:endParaRPr lang="en-GB" dirty="0"/>
        </a:p>
      </dgm:t>
    </dgm:pt>
    <dgm:pt modelId="{0A69889F-9B0B-4A29-AFA9-4284E47858C0}" type="parTrans" cxnId="{492A57E6-F13C-4C90-860B-611D06FD1AD1}">
      <dgm:prSet/>
      <dgm:spPr/>
      <dgm:t>
        <a:bodyPr/>
        <a:lstStyle/>
        <a:p>
          <a:endParaRPr lang="en-GB"/>
        </a:p>
      </dgm:t>
    </dgm:pt>
    <dgm:pt modelId="{CF8FF80D-4D19-4893-8BC0-4CC850ED7CE9}" type="sibTrans" cxnId="{492A57E6-F13C-4C90-860B-611D06FD1AD1}">
      <dgm:prSet/>
      <dgm:spPr/>
      <dgm:t>
        <a:bodyPr/>
        <a:lstStyle/>
        <a:p>
          <a:endParaRPr lang="en-GB"/>
        </a:p>
      </dgm:t>
    </dgm:pt>
    <dgm:pt modelId="{929136D9-C73D-4C21-9E01-21F8D53EAD18}">
      <dgm:prSet phldrT="[Text]"/>
      <dgm:spPr/>
      <dgm:t>
        <a:bodyPr/>
        <a:lstStyle/>
        <a:p>
          <a:r>
            <a:rPr lang="en-GB" dirty="0" smtClean="0"/>
            <a:t>Data Binding</a:t>
          </a:r>
          <a:endParaRPr lang="en-GB" dirty="0"/>
        </a:p>
      </dgm:t>
    </dgm:pt>
    <dgm:pt modelId="{4F54002F-641A-4C37-899A-367B51596DE8}" type="parTrans" cxnId="{1163ADD5-7F98-4A1A-B86A-4C3431E4E3FF}">
      <dgm:prSet/>
      <dgm:spPr/>
      <dgm:t>
        <a:bodyPr/>
        <a:lstStyle/>
        <a:p>
          <a:endParaRPr lang="en-GB"/>
        </a:p>
      </dgm:t>
    </dgm:pt>
    <dgm:pt modelId="{427AB938-E7AA-4A6B-A884-4B88F2F4D7D5}" type="sibTrans" cxnId="{1163ADD5-7F98-4A1A-B86A-4C3431E4E3FF}">
      <dgm:prSet/>
      <dgm:spPr/>
      <dgm:t>
        <a:bodyPr/>
        <a:lstStyle/>
        <a:p>
          <a:endParaRPr lang="en-GB"/>
        </a:p>
      </dgm:t>
    </dgm:pt>
    <dgm:pt modelId="{541238EA-27E1-4F14-B6A8-706A144E9D1D}">
      <dgm:prSet phldrT="[Text]"/>
      <dgm:spPr/>
      <dgm:t>
        <a:bodyPr/>
        <a:lstStyle/>
        <a:p>
          <a:r>
            <a:rPr lang="en-GB" dirty="0" smtClean="0"/>
            <a:t>Access to</a:t>
          </a:r>
          <a:endParaRPr lang="en-GB" dirty="0"/>
        </a:p>
      </dgm:t>
    </dgm:pt>
    <dgm:pt modelId="{63D4A35C-3510-47F0-A763-0DB9EB73BC9C}" type="parTrans" cxnId="{D6D9BB46-C174-413E-97D9-0D46B0A311FC}">
      <dgm:prSet/>
      <dgm:spPr/>
      <dgm:t>
        <a:bodyPr/>
        <a:lstStyle/>
        <a:p>
          <a:endParaRPr lang="en-GB"/>
        </a:p>
      </dgm:t>
    </dgm:pt>
    <dgm:pt modelId="{5A827C0B-3962-4DDD-9766-AC65B5FF058C}" type="sibTrans" cxnId="{D6D9BB46-C174-413E-97D9-0D46B0A311FC}">
      <dgm:prSet/>
      <dgm:spPr/>
      <dgm:t>
        <a:bodyPr/>
        <a:lstStyle/>
        <a:p>
          <a:endParaRPr lang="en-GB"/>
        </a:p>
      </dgm:t>
    </dgm:pt>
    <dgm:pt modelId="{EB72CDE2-2EC5-423D-AD48-D3F83D67A0C9}">
      <dgm:prSet phldrT="[Text]"/>
      <dgm:spPr/>
      <dgm:t>
        <a:bodyPr/>
        <a:lstStyle/>
        <a:p>
          <a:r>
            <a:rPr lang="en-GB" dirty="0" smtClean="0"/>
            <a:t>Network</a:t>
          </a:r>
          <a:endParaRPr lang="en-GB" dirty="0"/>
        </a:p>
      </dgm:t>
    </dgm:pt>
    <dgm:pt modelId="{F006EA97-7B04-4912-B47B-7BDA9AA52DA0}" type="parTrans" cxnId="{12968E40-18CD-4848-AC02-E0C20D4A5098}">
      <dgm:prSet/>
      <dgm:spPr/>
      <dgm:t>
        <a:bodyPr/>
        <a:lstStyle/>
        <a:p>
          <a:endParaRPr lang="en-GB"/>
        </a:p>
      </dgm:t>
    </dgm:pt>
    <dgm:pt modelId="{F16F46C7-A79C-4CAA-A89C-A0701651C611}" type="sibTrans" cxnId="{12968E40-18CD-4848-AC02-E0C20D4A5098}">
      <dgm:prSet/>
      <dgm:spPr/>
      <dgm:t>
        <a:bodyPr/>
        <a:lstStyle/>
        <a:p>
          <a:endParaRPr lang="en-GB"/>
        </a:p>
      </dgm:t>
    </dgm:pt>
    <dgm:pt modelId="{D13A2917-80B1-496D-B7C8-8163AFC5B429}">
      <dgm:prSet phldrT="[Text]"/>
      <dgm:spPr/>
      <dgm:t>
        <a:bodyPr/>
        <a:lstStyle/>
        <a:p>
          <a:r>
            <a:rPr lang="en-GB" dirty="0" smtClean="0"/>
            <a:t>Browser</a:t>
          </a:r>
          <a:endParaRPr lang="en-GB" dirty="0"/>
        </a:p>
      </dgm:t>
    </dgm:pt>
    <dgm:pt modelId="{19EDBAE7-9BB7-4BA8-8FC2-56E18DDB3B3C}" type="parTrans" cxnId="{2938C92F-35DC-440C-A303-62E1B1A1D7E2}">
      <dgm:prSet/>
      <dgm:spPr/>
      <dgm:t>
        <a:bodyPr/>
        <a:lstStyle/>
        <a:p>
          <a:endParaRPr lang="en-GB"/>
        </a:p>
      </dgm:t>
    </dgm:pt>
    <dgm:pt modelId="{716CAD3A-F26E-4D32-BE76-9AAA63B1B22B}" type="sibTrans" cxnId="{2938C92F-35DC-440C-A303-62E1B1A1D7E2}">
      <dgm:prSet/>
      <dgm:spPr/>
      <dgm:t>
        <a:bodyPr/>
        <a:lstStyle/>
        <a:p>
          <a:endParaRPr lang="en-GB"/>
        </a:p>
      </dgm:t>
    </dgm:pt>
    <dgm:pt modelId="{E940821C-04C0-4EDB-91A6-5E0C58990A7C}">
      <dgm:prSet phldrT="[Text]"/>
      <dgm:spPr/>
      <dgm:t>
        <a:bodyPr/>
        <a:lstStyle/>
        <a:p>
          <a:r>
            <a:rPr lang="en-GB" dirty="0" smtClean="0"/>
            <a:t>Machine</a:t>
          </a:r>
          <a:endParaRPr lang="en-GB" dirty="0"/>
        </a:p>
      </dgm:t>
    </dgm:pt>
    <dgm:pt modelId="{445BB7FA-A2E8-45EA-A99A-2DC658309DA5}" type="parTrans" cxnId="{C7D400A8-9EE0-4710-B9BD-3DBBCF6D29A0}">
      <dgm:prSet/>
      <dgm:spPr/>
      <dgm:t>
        <a:bodyPr/>
        <a:lstStyle/>
        <a:p>
          <a:endParaRPr lang="en-GB"/>
        </a:p>
      </dgm:t>
    </dgm:pt>
    <dgm:pt modelId="{C1D3C4AA-E2E2-4A58-B2C8-4AF0CAC4E4C2}" type="sibTrans" cxnId="{C7D400A8-9EE0-4710-B9BD-3DBBCF6D29A0}">
      <dgm:prSet/>
      <dgm:spPr/>
      <dgm:t>
        <a:bodyPr/>
        <a:lstStyle/>
        <a:p>
          <a:endParaRPr lang="en-GB"/>
        </a:p>
      </dgm:t>
    </dgm:pt>
    <dgm:pt modelId="{99F33001-F460-4938-893F-554260E1FB77}" type="pres">
      <dgm:prSet presAssocID="{2DFA85B9-29FA-4DE6-9E45-F55D805936DF}" presName="linear" presStyleCnt="0">
        <dgm:presLayoutVars>
          <dgm:animLvl val="lvl"/>
          <dgm:resizeHandles val="exact"/>
        </dgm:presLayoutVars>
      </dgm:prSet>
      <dgm:spPr/>
      <dgm:t>
        <a:bodyPr/>
        <a:lstStyle/>
        <a:p>
          <a:endParaRPr lang="en-GB"/>
        </a:p>
      </dgm:t>
    </dgm:pt>
    <dgm:pt modelId="{A0A451AA-B0BF-40E3-AFBA-410E937644F2}" type="pres">
      <dgm:prSet presAssocID="{D082A2E1-BBFD-448A-AE9E-F7FC6A251768}" presName="parentText" presStyleLbl="node1" presStyleIdx="0" presStyleCnt="3">
        <dgm:presLayoutVars>
          <dgm:chMax val="0"/>
          <dgm:bulletEnabled val="1"/>
        </dgm:presLayoutVars>
      </dgm:prSet>
      <dgm:spPr/>
      <dgm:t>
        <a:bodyPr/>
        <a:lstStyle/>
        <a:p>
          <a:endParaRPr lang="en-GB"/>
        </a:p>
      </dgm:t>
    </dgm:pt>
    <dgm:pt modelId="{9432A025-9E7B-441D-A64E-1C87C1DC9108}" type="pres">
      <dgm:prSet presAssocID="{CF8FF80D-4D19-4893-8BC0-4CC850ED7CE9}" presName="spacer" presStyleCnt="0"/>
      <dgm:spPr/>
    </dgm:pt>
    <dgm:pt modelId="{D063C647-DB05-4EC4-8877-A769ABA4A7B4}" type="pres">
      <dgm:prSet presAssocID="{929136D9-C73D-4C21-9E01-21F8D53EAD18}" presName="parentText" presStyleLbl="node1" presStyleIdx="1" presStyleCnt="3">
        <dgm:presLayoutVars>
          <dgm:chMax val="0"/>
          <dgm:bulletEnabled val="1"/>
        </dgm:presLayoutVars>
      </dgm:prSet>
      <dgm:spPr/>
      <dgm:t>
        <a:bodyPr/>
        <a:lstStyle/>
        <a:p>
          <a:endParaRPr lang="en-GB"/>
        </a:p>
      </dgm:t>
    </dgm:pt>
    <dgm:pt modelId="{D25C524C-2CC2-44FE-B4F0-C17005B2ABBE}" type="pres">
      <dgm:prSet presAssocID="{427AB938-E7AA-4A6B-A884-4B88F2F4D7D5}" presName="spacer" presStyleCnt="0"/>
      <dgm:spPr/>
    </dgm:pt>
    <dgm:pt modelId="{7008D01A-F65B-4881-826F-A83C91406BAB}" type="pres">
      <dgm:prSet presAssocID="{541238EA-27E1-4F14-B6A8-706A144E9D1D}" presName="parentText" presStyleLbl="node1" presStyleIdx="2" presStyleCnt="3">
        <dgm:presLayoutVars>
          <dgm:chMax val="0"/>
          <dgm:bulletEnabled val="1"/>
        </dgm:presLayoutVars>
      </dgm:prSet>
      <dgm:spPr/>
      <dgm:t>
        <a:bodyPr/>
        <a:lstStyle/>
        <a:p>
          <a:endParaRPr lang="en-GB"/>
        </a:p>
      </dgm:t>
    </dgm:pt>
    <dgm:pt modelId="{8A49742A-FAA8-4147-9807-FBFFF16DE8B0}" type="pres">
      <dgm:prSet presAssocID="{541238EA-27E1-4F14-B6A8-706A144E9D1D}" presName="childText" presStyleLbl="revTx" presStyleIdx="0" presStyleCnt="1">
        <dgm:presLayoutVars>
          <dgm:bulletEnabled val="1"/>
        </dgm:presLayoutVars>
      </dgm:prSet>
      <dgm:spPr/>
      <dgm:t>
        <a:bodyPr/>
        <a:lstStyle/>
        <a:p>
          <a:endParaRPr lang="en-GB"/>
        </a:p>
      </dgm:t>
    </dgm:pt>
  </dgm:ptLst>
  <dgm:cxnLst>
    <dgm:cxn modelId="{C3E0B291-9F3B-4FC5-B638-C02FC7A48E32}" type="presOf" srcId="{D082A2E1-BBFD-448A-AE9E-F7FC6A251768}" destId="{A0A451AA-B0BF-40E3-AFBA-410E937644F2}" srcOrd="0" destOrd="0" presId="urn:microsoft.com/office/officeart/2005/8/layout/vList2"/>
    <dgm:cxn modelId="{12968E40-18CD-4848-AC02-E0C20D4A5098}" srcId="{541238EA-27E1-4F14-B6A8-706A144E9D1D}" destId="{EB72CDE2-2EC5-423D-AD48-D3F83D67A0C9}" srcOrd="2" destOrd="0" parTransId="{F006EA97-7B04-4912-B47B-7BDA9AA52DA0}" sibTransId="{F16F46C7-A79C-4CAA-A89C-A0701651C611}"/>
    <dgm:cxn modelId="{C690E40E-FD8C-4DFC-A72D-4DF068FE8118}" type="presOf" srcId="{2DFA85B9-29FA-4DE6-9E45-F55D805936DF}" destId="{99F33001-F460-4938-893F-554260E1FB77}" srcOrd="0" destOrd="0" presId="urn:microsoft.com/office/officeart/2005/8/layout/vList2"/>
    <dgm:cxn modelId="{2B6D28CB-7340-449F-95CE-D95067C8B002}" type="presOf" srcId="{EB72CDE2-2EC5-423D-AD48-D3F83D67A0C9}" destId="{8A49742A-FAA8-4147-9807-FBFFF16DE8B0}" srcOrd="0" destOrd="2" presId="urn:microsoft.com/office/officeart/2005/8/layout/vList2"/>
    <dgm:cxn modelId="{2938C92F-35DC-440C-A303-62E1B1A1D7E2}" srcId="{541238EA-27E1-4F14-B6A8-706A144E9D1D}" destId="{D13A2917-80B1-496D-B7C8-8163AFC5B429}" srcOrd="0" destOrd="0" parTransId="{19EDBAE7-9BB7-4BA8-8FC2-56E18DDB3B3C}" sibTransId="{716CAD3A-F26E-4D32-BE76-9AAA63B1B22B}"/>
    <dgm:cxn modelId="{492A57E6-F13C-4C90-860B-611D06FD1AD1}" srcId="{2DFA85B9-29FA-4DE6-9E45-F55D805936DF}" destId="{D082A2E1-BBFD-448A-AE9E-F7FC6A251768}" srcOrd="0" destOrd="0" parTransId="{0A69889F-9B0B-4A29-AFA9-4284E47858C0}" sibTransId="{CF8FF80D-4D19-4893-8BC0-4CC850ED7CE9}"/>
    <dgm:cxn modelId="{1163ADD5-7F98-4A1A-B86A-4C3431E4E3FF}" srcId="{2DFA85B9-29FA-4DE6-9E45-F55D805936DF}" destId="{929136D9-C73D-4C21-9E01-21F8D53EAD18}" srcOrd="1" destOrd="0" parTransId="{4F54002F-641A-4C37-899A-367B51596DE8}" sibTransId="{427AB938-E7AA-4A6B-A884-4B88F2F4D7D5}"/>
    <dgm:cxn modelId="{42D8536C-F919-49F6-AA5B-2AD3CDB9F907}" type="presOf" srcId="{D13A2917-80B1-496D-B7C8-8163AFC5B429}" destId="{8A49742A-FAA8-4147-9807-FBFFF16DE8B0}" srcOrd="0" destOrd="0" presId="urn:microsoft.com/office/officeart/2005/8/layout/vList2"/>
    <dgm:cxn modelId="{D6D9BB46-C174-413E-97D9-0D46B0A311FC}" srcId="{2DFA85B9-29FA-4DE6-9E45-F55D805936DF}" destId="{541238EA-27E1-4F14-B6A8-706A144E9D1D}" srcOrd="2" destOrd="0" parTransId="{63D4A35C-3510-47F0-A763-0DB9EB73BC9C}" sibTransId="{5A827C0B-3962-4DDD-9766-AC65B5FF058C}"/>
    <dgm:cxn modelId="{5F60826A-86D4-4987-996C-5C7748F3CB91}" type="presOf" srcId="{929136D9-C73D-4C21-9E01-21F8D53EAD18}" destId="{D063C647-DB05-4EC4-8877-A769ABA4A7B4}" srcOrd="0" destOrd="0" presId="urn:microsoft.com/office/officeart/2005/8/layout/vList2"/>
    <dgm:cxn modelId="{20A30376-D630-411E-827C-66699AF6B0A8}" type="presOf" srcId="{541238EA-27E1-4F14-B6A8-706A144E9D1D}" destId="{7008D01A-F65B-4881-826F-A83C91406BAB}" srcOrd="0" destOrd="0" presId="urn:microsoft.com/office/officeart/2005/8/layout/vList2"/>
    <dgm:cxn modelId="{2B3CA0FE-F1F9-4243-A6F5-03537453A0F0}" type="presOf" srcId="{E940821C-04C0-4EDB-91A6-5E0C58990A7C}" destId="{8A49742A-FAA8-4147-9807-FBFFF16DE8B0}" srcOrd="0" destOrd="1" presId="urn:microsoft.com/office/officeart/2005/8/layout/vList2"/>
    <dgm:cxn modelId="{C7D400A8-9EE0-4710-B9BD-3DBBCF6D29A0}" srcId="{541238EA-27E1-4F14-B6A8-706A144E9D1D}" destId="{E940821C-04C0-4EDB-91A6-5E0C58990A7C}" srcOrd="1" destOrd="0" parTransId="{445BB7FA-A2E8-45EA-A99A-2DC658309DA5}" sibTransId="{C1D3C4AA-E2E2-4A58-B2C8-4AF0CAC4E4C2}"/>
    <dgm:cxn modelId="{F924060E-8B9A-44E8-AFCE-EEB167046549}" type="presParOf" srcId="{99F33001-F460-4938-893F-554260E1FB77}" destId="{A0A451AA-B0BF-40E3-AFBA-410E937644F2}" srcOrd="0" destOrd="0" presId="urn:microsoft.com/office/officeart/2005/8/layout/vList2"/>
    <dgm:cxn modelId="{84B2F73E-DC69-412F-BDEB-057D3739EE78}" type="presParOf" srcId="{99F33001-F460-4938-893F-554260E1FB77}" destId="{9432A025-9E7B-441D-A64E-1C87C1DC9108}" srcOrd="1" destOrd="0" presId="urn:microsoft.com/office/officeart/2005/8/layout/vList2"/>
    <dgm:cxn modelId="{1B4E484F-0EE4-48B3-B689-BC52729F6F59}" type="presParOf" srcId="{99F33001-F460-4938-893F-554260E1FB77}" destId="{D063C647-DB05-4EC4-8877-A769ABA4A7B4}" srcOrd="2" destOrd="0" presId="urn:microsoft.com/office/officeart/2005/8/layout/vList2"/>
    <dgm:cxn modelId="{C4AC46A5-3951-42BF-BB8C-FB10CBC989E9}" type="presParOf" srcId="{99F33001-F460-4938-893F-554260E1FB77}" destId="{D25C524C-2CC2-44FE-B4F0-C17005B2ABBE}" srcOrd="3" destOrd="0" presId="urn:microsoft.com/office/officeart/2005/8/layout/vList2"/>
    <dgm:cxn modelId="{E21BD4DF-7B03-4B03-9335-4C266A889A8F}" type="presParOf" srcId="{99F33001-F460-4938-893F-554260E1FB77}" destId="{7008D01A-F65B-4881-826F-A83C91406BAB}" srcOrd="4" destOrd="0" presId="urn:microsoft.com/office/officeart/2005/8/layout/vList2"/>
    <dgm:cxn modelId="{7DC0E992-D14E-4A46-92D2-16A758FC6731}" type="presParOf" srcId="{99F33001-F460-4938-893F-554260E1FB77}" destId="{8A49742A-FAA8-4147-9807-FBFFF16DE8B0}" srcOrd="5" destOrd="0" presId="urn:microsoft.com/office/officeart/2005/8/layout/vList2"/>
  </dgm:cxnLst>
  <dgm:bg/>
  <dgm:whole/>
</dgm:dataModel>
</file>

<file path=ppt/diagrams/data8.xml><?xml version="1.0" encoding="utf-8"?>
<dgm:dataModel xmlns:dgm="http://schemas.openxmlformats.org/drawingml/2006/diagram" xmlns:a="http://schemas.openxmlformats.org/drawingml/2006/main">
  <dgm:ptLst>
    <dgm:pt modelId="{42024D88-A657-4246-AFCA-4C7737279196}"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n-GB"/>
        </a:p>
      </dgm:t>
    </dgm:pt>
    <dgm:pt modelId="{05BFDBE2-5776-4745-92B0-C160773684C8}">
      <dgm:prSet phldrT="[Text]"/>
      <dgm:spPr/>
      <dgm:t>
        <a:bodyPr/>
        <a:lstStyle/>
        <a:p>
          <a:r>
            <a:rPr lang="en-GB" dirty="0" smtClean="0"/>
            <a:t>Button</a:t>
          </a:r>
          <a:endParaRPr lang="en-GB" dirty="0"/>
        </a:p>
      </dgm:t>
    </dgm:pt>
    <dgm:pt modelId="{E0F72409-F96C-4E46-9726-68C767D62702}" type="parTrans" cxnId="{937CDFAE-08CF-41B3-A86A-FF9E1439CE17}">
      <dgm:prSet/>
      <dgm:spPr/>
      <dgm:t>
        <a:bodyPr/>
        <a:lstStyle/>
        <a:p>
          <a:endParaRPr lang="en-GB"/>
        </a:p>
      </dgm:t>
    </dgm:pt>
    <dgm:pt modelId="{10A7024A-1CE5-423B-BA51-674AEC395C72}" type="sibTrans" cxnId="{937CDFAE-08CF-41B3-A86A-FF9E1439CE17}">
      <dgm:prSet/>
      <dgm:spPr/>
      <dgm:t>
        <a:bodyPr/>
        <a:lstStyle/>
        <a:p>
          <a:endParaRPr lang="en-GB"/>
        </a:p>
      </dgm:t>
    </dgm:pt>
    <dgm:pt modelId="{7771046F-39CC-4679-8134-B0F76904878D}">
      <dgm:prSet phldrT="[Text]"/>
      <dgm:spPr/>
      <dgm:t>
        <a:bodyPr/>
        <a:lstStyle/>
        <a:p>
          <a:r>
            <a:rPr lang="en-GB" dirty="0" smtClean="0"/>
            <a:t>Calendar</a:t>
          </a:r>
          <a:endParaRPr lang="en-GB" dirty="0"/>
        </a:p>
      </dgm:t>
    </dgm:pt>
    <dgm:pt modelId="{1D1EFC6F-EF14-4269-A924-664E693392C7}" type="parTrans" cxnId="{C7A596C1-1895-4CF1-9E44-69B266658B82}">
      <dgm:prSet/>
      <dgm:spPr/>
      <dgm:t>
        <a:bodyPr/>
        <a:lstStyle/>
        <a:p>
          <a:endParaRPr lang="en-GB"/>
        </a:p>
      </dgm:t>
    </dgm:pt>
    <dgm:pt modelId="{010E57F1-7674-4F0E-BD1C-09061FB812E9}" type="sibTrans" cxnId="{C7A596C1-1895-4CF1-9E44-69B266658B82}">
      <dgm:prSet/>
      <dgm:spPr/>
      <dgm:t>
        <a:bodyPr/>
        <a:lstStyle/>
        <a:p>
          <a:endParaRPr lang="en-GB"/>
        </a:p>
      </dgm:t>
    </dgm:pt>
    <dgm:pt modelId="{45BF0194-5F78-4AEC-9106-D25C9A834037}">
      <dgm:prSet phldrT="[Text]"/>
      <dgm:spPr/>
      <dgm:t>
        <a:bodyPr/>
        <a:lstStyle/>
        <a:p>
          <a:r>
            <a:rPr lang="en-GB" dirty="0" smtClean="0"/>
            <a:t>Checkbox</a:t>
          </a:r>
          <a:endParaRPr lang="en-GB" dirty="0"/>
        </a:p>
      </dgm:t>
    </dgm:pt>
    <dgm:pt modelId="{841E2549-13BC-43BE-9EBB-B9807969CFE9}" type="parTrans" cxnId="{CACFE3C1-9225-4BEC-89E1-F4C21552D555}">
      <dgm:prSet/>
      <dgm:spPr/>
      <dgm:t>
        <a:bodyPr/>
        <a:lstStyle/>
        <a:p>
          <a:endParaRPr lang="en-GB"/>
        </a:p>
      </dgm:t>
    </dgm:pt>
    <dgm:pt modelId="{CC3CBED4-1D02-42C1-BDA0-FBA2F34C8701}" type="sibTrans" cxnId="{CACFE3C1-9225-4BEC-89E1-F4C21552D555}">
      <dgm:prSet/>
      <dgm:spPr/>
      <dgm:t>
        <a:bodyPr/>
        <a:lstStyle/>
        <a:p>
          <a:endParaRPr lang="en-GB"/>
        </a:p>
      </dgm:t>
    </dgm:pt>
    <dgm:pt modelId="{EE7BD64F-FE22-4F22-BB73-4449743C28AD}">
      <dgm:prSet phldrT="[Text]"/>
      <dgm:spPr/>
      <dgm:t>
        <a:bodyPr/>
        <a:lstStyle/>
        <a:p>
          <a:r>
            <a:rPr lang="en-GB" dirty="0" err="1" smtClean="0"/>
            <a:t>Combobox</a:t>
          </a:r>
          <a:endParaRPr lang="en-GB" dirty="0"/>
        </a:p>
      </dgm:t>
    </dgm:pt>
    <dgm:pt modelId="{CBA7092E-92CA-4738-B498-905FC710368C}" type="parTrans" cxnId="{16743BF8-C4BB-4EB1-96D3-48FA83716AF0}">
      <dgm:prSet/>
      <dgm:spPr/>
      <dgm:t>
        <a:bodyPr/>
        <a:lstStyle/>
        <a:p>
          <a:endParaRPr lang="en-GB"/>
        </a:p>
      </dgm:t>
    </dgm:pt>
    <dgm:pt modelId="{442E55B8-EAFC-45AB-B75A-E53A9E9F7B01}" type="sibTrans" cxnId="{16743BF8-C4BB-4EB1-96D3-48FA83716AF0}">
      <dgm:prSet/>
      <dgm:spPr/>
      <dgm:t>
        <a:bodyPr/>
        <a:lstStyle/>
        <a:p>
          <a:endParaRPr lang="en-GB"/>
        </a:p>
      </dgm:t>
    </dgm:pt>
    <dgm:pt modelId="{94668D2A-6858-405F-BC8D-43B7C70E1135}">
      <dgm:prSet phldrT="[Text]"/>
      <dgm:spPr/>
      <dgm:t>
        <a:bodyPr/>
        <a:lstStyle/>
        <a:p>
          <a:r>
            <a:rPr lang="en-GB" dirty="0" err="1" smtClean="0"/>
            <a:t>DataGrid</a:t>
          </a:r>
          <a:endParaRPr lang="en-GB" dirty="0"/>
        </a:p>
      </dgm:t>
    </dgm:pt>
    <dgm:pt modelId="{63E43AB3-C0C8-4C7F-AC7D-00DE170595F2}" type="parTrans" cxnId="{52437C67-B5E2-4979-BE6B-413997EC8416}">
      <dgm:prSet/>
      <dgm:spPr/>
      <dgm:t>
        <a:bodyPr/>
        <a:lstStyle/>
        <a:p>
          <a:endParaRPr lang="en-GB"/>
        </a:p>
      </dgm:t>
    </dgm:pt>
    <dgm:pt modelId="{389D7A19-B741-49B6-8C93-47AC5BE320F0}" type="sibTrans" cxnId="{52437C67-B5E2-4979-BE6B-413997EC8416}">
      <dgm:prSet/>
      <dgm:spPr/>
      <dgm:t>
        <a:bodyPr/>
        <a:lstStyle/>
        <a:p>
          <a:endParaRPr lang="en-GB"/>
        </a:p>
      </dgm:t>
    </dgm:pt>
    <dgm:pt modelId="{237052AB-7ADD-4CD4-A153-58E7CCBC0337}">
      <dgm:prSet phldrT="[Text]"/>
      <dgm:spPr/>
      <dgm:t>
        <a:bodyPr/>
        <a:lstStyle/>
        <a:p>
          <a:r>
            <a:rPr lang="en-GB" dirty="0" err="1" smtClean="0"/>
            <a:t>DatePicker</a:t>
          </a:r>
          <a:endParaRPr lang="en-GB" dirty="0"/>
        </a:p>
      </dgm:t>
    </dgm:pt>
    <dgm:pt modelId="{03F2CB08-73C6-4A11-8BE2-C78F40AE1DCF}" type="parTrans" cxnId="{08D6C526-7A7E-440F-8C2C-3D16AA242372}">
      <dgm:prSet/>
      <dgm:spPr/>
      <dgm:t>
        <a:bodyPr/>
        <a:lstStyle/>
        <a:p>
          <a:endParaRPr lang="en-GB"/>
        </a:p>
      </dgm:t>
    </dgm:pt>
    <dgm:pt modelId="{68BC75C3-74F5-4389-A281-20CEE65B60AD}" type="sibTrans" cxnId="{08D6C526-7A7E-440F-8C2C-3D16AA242372}">
      <dgm:prSet/>
      <dgm:spPr/>
      <dgm:t>
        <a:bodyPr/>
        <a:lstStyle/>
        <a:p>
          <a:endParaRPr lang="en-GB"/>
        </a:p>
      </dgm:t>
    </dgm:pt>
    <dgm:pt modelId="{25F32669-E54C-4AB4-899D-E31CF9E93253}">
      <dgm:prSet phldrT="[Text]"/>
      <dgm:spPr/>
      <dgm:t>
        <a:bodyPr/>
        <a:lstStyle/>
        <a:p>
          <a:r>
            <a:rPr lang="en-GB" dirty="0" err="1" smtClean="0"/>
            <a:t>GridSplitter</a:t>
          </a:r>
          <a:endParaRPr lang="en-GB" dirty="0"/>
        </a:p>
      </dgm:t>
    </dgm:pt>
    <dgm:pt modelId="{24CBFF15-D622-4672-BF73-88D120CA3202}" type="parTrans" cxnId="{DDEE935B-8339-4FB3-8110-B2FEDBA57032}">
      <dgm:prSet/>
      <dgm:spPr/>
      <dgm:t>
        <a:bodyPr/>
        <a:lstStyle/>
        <a:p>
          <a:endParaRPr lang="en-GB"/>
        </a:p>
      </dgm:t>
    </dgm:pt>
    <dgm:pt modelId="{F6714FFC-82CF-4847-A53E-A5F238EBA1E4}" type="sibTrans" cxnId="{DDEE935B-8339-4FB3-8110-B2FEDBA57032}">
      <dgm:prSet/>
      <dgm:spPr/>
      <dgm:t>
        <a:bodyPr/>
        <a:lstStyle/>
        <a:p>
          <a:endParaRPr lang="en-GB"/>
        </a:p>
      </dgm:t>
    </dgm:pt>
    <dgm:pt modelId="{CA0ECAF4-2546-4EC3-9C38-1AFEBA8517C3}">
      <dgm:prSet phldrT="[Text]"/>
      <dgm:spPr/>
      <dgm:t>
        <a:bodyPr/>
        <a:lstStyle/>
        <a:p>
          <a:r>
            <a:rPr lang="en-GB" dirty="0" smtClean="0"/>
            <a:t>Image</a:t>
          </a:r>
          <a:endParaRPr lang="en-GB" dirty="0"/>
        </a:p>
      </dgm:t>
    </dgm:pt>
    <dgm:pt modelId="{F0BF1DA9-AE33-4BC3-AAD3-AA594E5D5FCF}" type="parTrans" cxnId="{07D2D615-4343-4513-A4AB-F374A69BE208}">
      <dgm:prSet/>
      <dgm:spPr/>
      <dgm:t>
        <a:bodyPr/>
        <a:lstStyle/>
        <a:p>
          <a:endParaRPr lang="en-GB"/>
        </a:p>
      </dgm:t>
    </dgm:pt>
    <dgm:pt modelId="{C39EC8D4-2DC5-4514-9C6D-76C27995FD94}" type="sibTrans" cxnId="{07D2D615-4343-4513-A4AB-F374A69BE208}">
      <dgm:prSet/>
      <dgm:spPr/>
      <dgm:t>
        <a:bodyPr/>
        <a:lstStyle/>
        <a:p>
          <a:endParaRPr lang="en-GB"/>
        </a:p>
      </dgm:t>
    </dgm:pt>
    <dgm:pt modelId="{45AAF9A3-836C-43DA-B097-B22A3B3C9E7E}">
      <dgm:prSet/>
      <dgm:spPr/>
      <dgm:t>
        <a:bodyPr/>
        <a:lstStyle/>
        <a:p>
          <a:r>
            <a:rPr lang="en-GB" dirty="0" err="1" smtClean="0"/>
            <a:t>ListBox</a:t>
          </a:r>
          <a:endParaRPr lang="en-GB" dirty="0"/>
        </a:p>
      </dgm:t>
    </dgm:pt>
    <dgm:pt modelId="{23F7FE43-1FE6-41D8-89EE-5703035E9437}" type="parTrans" cxnId="{6199D5F7-F81A-4142-8D10-F0BC56B91A28}">
      <dgm:prSet/>
      <dgm:spPr/>
      <dgm:t>
        <a:bodyPr/>
        <a:lstStyle/>
        <a:p>
          <a:endParaRPr lang="en-GB"/>
        </a:p>
      </dgm:t>
    </dgm:pt>
    <dgm:pt modelId="{2DB55FB4-EA25-420A-8D94-71689A86EE88}" type="sibTrans" cxnId="{6199D5F7-F81A-4142-8D10-F0BC56B91A28}">
      <dgm:prSet/>
      <dgm:spPr/>
      <dgm:t>
        <a:bodyPr/>
        <a:lstStyle/>
        <a:p>
          <a:endParaRPr lang="en-GB"/>
        </a:p>
      </dgm:t>
    </dgm:pt>
    <dgm:pt modelId="{FD15D1D5-8D0F-41AE-A52D-9C34E70FA19F}">
      <dgm:prSet/>
      <dgm:spPr/>
      <dgm:t>
        <a:bodyPr/>
        <a:lstStyle/>
        <a:p>
          <a:r>
            <a:rPr lang="en-GB" dirty="0" err="1" smtClean="0"/>
            <a:t>MediaElement</a:t>
          </a:r>
          <a:endParaRPr lang="en-GB" dirty="0"/>
        </a:p>
      </dgm:t>
    </dgm:pt>
    <dgm:pt modelId="{2019DE16-3441-4FFD-B98E-BE6A9175F261}" type="parTrans" cxnId="{AF22FB53-BF80-4548-8C74-BD2A197E69AF}">
      <dgm:prSet/>
      <dgm:spPr/>
      <dgm:t>
        <a:bodyPr/>
        <a:lstStyle/>
        <a:p>
          <a:endParaRPr lang="en-GB"/>
        </a:p>
      </dgm:t>
    </dgm:pt>
    <dgm:pt modelId="{6DE2C799-3D55-458E-9068-EDF0096F0A4F}" type="sibTrans" cxnId="{AF22FB53-BF80-4548-8C74-BD2A197E69AF}">
      <dgm:prSet/>
      <dgm:spPr/>
      <dgm:t>
        <a:bodyPr/>
        <a:lstStyle/>
        <a:p>
          <a:endParaRPr lang="en-GB"/>
        </a:p>
      </dgm:t>
    </dgm:pt>
    <dgm:pt modelId="{0B5D55D8-E378-4A20-87FA-CE2586AB1887}" type="pres">
      <dgm:prSet presAssocID="{42024D88-A657-4246-AFCA-4C7737279196}" presName="linear" presStyleCnt="0">
        <dgm:presLayoutVars>
          <dgm:animLvl val="lvl"/>
          <dgm:resizeHandles val="exact"/>
        </dgm:presLayoutVars>
      </dgm:prSet>
      <dgm:spPr/>
      <dgm:t>
        <a:bodyPr/>
        <a:lstStyle/>
        <a:p>
          <a:endParaRPr lang="en-GB"/>
        </a:p>
      </dgm:t>
    </dgm:pt>
    <dgm:pt modelId="{D5093C05-DBA1-4894-8C11-BDD05DE8BAD9}" type="pres">
      <dgm:prSet presAssocID="{05BFDBE2-5776-4745-92B0-C160773684C8}" presName="parentText" presStyleLbl="node1" presStyleIdx="0" presStyleCnt="10">
        <dgm:presLayoutVars>
          <dgm:chMax val="0"/>
          <dgm:bulletEnabled val="1"/>
        </dgm:presLayoutVars>
      </dgm:prSet>
      <dgm:spPr/>
      <dgm:t>
        <a:bodyPr/>
        <a:lstStyle/>
        <a:p>
          <a:endParaRPr lang="en-GB"/>
        </a:p>
      </dgm:t>
    </dgm:pt>
    <dgm:pt modelId="{7A2DB038-5442-46AB-AD26-6C8DDFF034D2}" type="pres">
      <dgm:prSet presAssocID="{10A7024A-1CE5-423B-BA51-674AEC395C72}" presName="spacer" presStyleCnt="0"/>
      <dgm:spPr/>
    </dgm:pt>
    <dgm:pt modelId="{2F5C6CC0-6581-408E-A53F-3042F019D0E4}" type="pres">
      <dgm:prSet presAssocID="{7771046F-39CC-4679-8134-B0F76904878D}" presName="parentText" presStyleLbl="node1" presStyleIdx="1" presStyleCnt="10">
        <dgm:presLayoutVars>
          <dgm:chMax val="0"/>
          <dgm:bulletEnabled val="1"/>
        </dgm:presLayoutVars>
      </dgm:prSet>
      <dgm:spPr/>
      <dgm:t>
        <a:bodyPr/>
        <a:lstStyle/>
        <a:p>
          <a:endParaRPr lang="en-GB"/>
        </a:p>
      </dgm:t>
    </dgm:pt>
    <dgm:pt modelId="{979F5350-D210-4882-A7EB-A393DA5F2462}" type="pres">
      <dgm:prSet presAssocID="{010E57F1-7674-4F0E-BD1C-09061FB812E9}" presName="spacer" presStyleCnt="0"/>
      <dgm:spPr/>
    </dgm:pt>
    <dgm:pt modelId="{75BB06EA-061A-43A0-B7A0-6FA62A54D115}" type="pres">
      <dgm:prSet presAssocID="{45BF0194-5F78-4AEC-9106-D25C9A834037}" presName="parentText" presStyleLbl="node1" presStyleIdx="2" presStyleCnt="10">
        <dgm:presLayoutVars>
          <dgm:chMax val="0"/>
          <dgm:bulletEnabled val="1"/>
        </dgm:presLayoutVars>
      </dgm:prSet>
      <dgm:spPr/>
      <dgm:t>
        <a:bodyPr/>
        <a:lstStyle/>
        <a:p>
          <a:endParaRPr lang="en-GB"/>
        </a:p>
      </dgm:t>
    </dgm:pt>
    <dgm:pt modelId="{D79AF258-BC94-43C0-9031-E3EF0898E3E5}" type="pres">
      <dgm:prSet presAssocID="{CC3CBED4-1D02-42C1-BDA0-FBA2F34C8701}" presName="spacer" presStyleCnt="0"/>
      <dgm:spPr/>
    </dgm:pt>
    <dgm:pt modelId="{A3F92682-AEE2-41A9-9FB6-FC3FB6ED8717}" type="pres">
      <dgm:prSet presAssocID="{EE7BD64F-FE22-4F22-BB73-4449743C28AD}" presName="parentText" presStyleLbl="node1" presStyleIdx="3" presStyleCnt="10">
        <dgm:presLayoutVars>
          <dgm:chMax val="0"/>
          <dgm:bulletEnabled val="1"/>
        </dgm:presLayoutVars>
      </dgm:prSet>
      <dgm:spPr/>
      <dgm:t>
        <a:bodyPr/>
        <a:lstStyle/>
        <a:p>
          <a:endParaRPr lang="en-GB"/>
        </a:p>
      </dgm:t>
    </dgm:pt>
    <dgm:pt modelId="{162061FE-88AA-41A7-9801-D95A4C573B84}" type="pres">
      <dgm:prSet presAssocID="{442E55B8-EAFC-45AB-B75A-E53A9E9F7B01}" presName="spacer" presStyleCnt="0"/>
      <dgm:spPr/>
    </dgm:pt>
    <dgm:pt modelId="{42733F2D-657E-415C-9752-8C10C7F37592}" type="pres">
      <dgm:prSet presAssocID="{94668D2A-6858-405F-BC8D-43B7C70E1135}" presName="parentText" presStyleLbl="node1" presStyleIdx="4" presStyleCnt="10">
        <dgm:presLayoutVars>
          <dgm:chMax val="0"/>
          <dgm:bulletEnabled val="1"/>
        </dgm:presLayoutVars>
      </dgm:prSet>
      <dgm:spPr/>
      <dgm:t>
        <a:bodyPr/>
        <a:lstStyle/>
        <a:p>
          <a:endParaRPr lang="en-GB"/>
        </a:p>
      </dgm:t>
    </dgm:pt>
    <dgm:pt modelId="{E048BCB7-E9C3-4B01-A2B9-4D81EC7A251C}" type="pres">
      <dgm:prSet presAssocID="{389D7A19-B741-49B6-8C93-47AC5BE320F0}" presName="spacer" presStyleCnt="0"/>
      <dgm:spPr/>
    </dgm:pt>
    <dgm:pt modelId="{61F426BF-8780-482E-BC77-83F6F076DFF3}" type="pres">
      <dgm:prSet presAssocID="{237052AB-7ADD-4CD4-A153-58E7CCBC0337}" presName="parentText" presStyleLbl="node1" presStyleIdx="5" presStyleCnt="10">
        <dgm:presLayoutVars>
          <dgm:chMax val="0"/>
          <dgm:bulletEnabled val="1"/>
        </dgm:presLayoutVars>
      </dgm:prSet>
      <dgm:spPr/>
      <dgm:t>
        <a:bodyPr/>
        <a:lstStyle/>
        <a:p>
          <a:endParaRPr lang="en-GB"/>
        </a:p>
      </dgm:t>
    </dgm:pt>
    <dgm:pt modelId="{02E9FF40-6CBC-4C10-810F-ADAC1C2B32FB}" type="pres">
      <dgm:prSet presAssocID="{68BC75C3-74F5-4389-A281-20CEE65B60AD}" presName="spacer" presStyleCnt="0"/>
      <dgm:spPr/>
    </dgm:pt>
    <dgm:pt modelId="{E274691F-8FD8-4991-80AD-8ADDE0F8985D}" type="pres">
      <dgm:prSet presAssocID="{25F32669-E54C-4AB4-899D-E31CF9E93253}" presName="parentText" presStyleLbl="node1" presStyleIdx="6" presStyleCnt="10">
        <dgm:presLayoutVars>
          <dgm:chMax val="0"/>
          <dgm:bulletEnabled val="1"/>
        </dgm:presLayoutVars>
      </dgm:prSet>
      <dgm:spPr/>
      <dgm:t>
        <a:bodyPr/>
        <a:lstStyle/>
        <a:p>
          <a:endParaRPr lang="en-GB"/>
        </a:p>
      </dgm:t>
    </dgm:pt>
    <dgm:pt modelId="{90DFD61A-2A2F-4F75-BFCA-E0B710F16ADF}" type="pres">
      <dgm:prSet presAssocID="{F6714FFC-82CF-4847-A53E-A5F238EBA1E4}" presName="spacer" presStyleCnt="0"/>
      <dgm:spPr/>
    </dgm:pt>
    <dgm:pt modelId="{DC89D894-8BE7-4D33-BF39-D5741088537C}" type="pres">
      <dgm:prSet presAssocID="{CA0ECAF4-2546-4EC3-9C38-1AFEBA8517C3}" presName="parentText" presStyleLbl="node1" presStyleIdx="7" presStyleCnt="10">
        <dgm:presLayoutVars>
          <dgm:chMax val="0"/>
          <dgm:bulletEnabled val="1"/>
        </dgm:presLayoutVars>
      </dgm:prSet>
      <dgm:spPr/>
      <dgm:t>
        <a:bodyPr/>
        <a:lstStyle/>
        <a:p>
          <a:endParaRPr lang="en-GB"/>
        </a:p>
      </dgm:t>
    </dgm:pt>
    <dgm:pt modelId="{CCB178DF-6FF6-47D0-B439-A6B72D759435}" type="pres">
      <dgm:prSet presAssocID="{C39EC8D4-2DC5-4514-9C6D-76C27995FD94}" presName="spacer" presStyleCnt="0"/>
      <dgm:spPr/>
    </dgm:pt>
    <dgm:pt modelId="{28891166-110D-4521-8AEF-164AD171D360}" type="pres">
      <dgm:prSet presAssocID="{45AAF9A3-836C-43DA-B097-B22A3B3C9E7E}" presName="parentText" presStyleLbl="node1" presStyleIdx="8" presStyleCnt="10">
        <dgm:presLayoutVars>
          <dgm:chMax val="0"/>
          <dgm:bulletEnabled val="1"/>
        </dgm:presLayoutVars>
      </dgm:prSet>
      <dgm:spPr/>
      <dgm:t>
        <a:bodyPr/>
        <a:lstStyle/>
        <a:p>
          <a:endParaRPr lang="en-GB"/>
        </a:p>
      </dgm:t>
    </dgm:pt>
    <dgm:pt modelId="{C92B3065-7A11-482A-8470-399B4C196912}" type="pres">
      <dgm:prSet presAssocID="{2DB55FB4-EA25-420A-8D94-71689A86EE88}" presName="spacer" presStyleCnt="0"/>
      <dgm:spPr/>
    </dgm:pt>
    <dgm:pt modelId="{C91D9071-9034-4342-A93B-4C3895119298}" type="pres">
      <dgm:prSet presAssocID="{FD15D1D5-8D0F-41AE-A52D-9C34E70FA19F}" presName="parentText" presStyleLbl="node1" presStyleIdx="9" presStyleCnt="10">
        <dgm:presLayoutVars>
          <dgm:chMax val="0"/>
          <dgm:bulletEnabled val="1"/>
        </dgm:presLayoutVars>
      </dgm:prSet>
      <dgm:spPr/>
      <dgm:t>
        <a:bodyPr/>
        <a:lstStyle/>
        <a:p>
          <a:endParaRPr lang="en-GB"/>
        </a:p>
      </dgm:t>
    </dgm:pt>
  </dgm:ptLst>
  <dgm:cxnLst>
    <dgm:cxn modelId="{08D6C526-7A7E-440F-8C2C-3D16AA242372}" srcId="{42024D88-A657-4246-AFCA-4C7737279196}" destId="{237052AB-7ADD-4CD4-A153-58E7CCBC0337}" srcOrd="5" destOrd="0" parTransId="{03F2CB08-73C6-4A11-8BE2-C78F40AE1DCF}" sibTransId="{68BC75C3-74F5-4389-A281-20CEE65B60AD}"/>
    <dgm:cxn modelId="{24006008-22E5-4A8F-804A-512EEE21D0E7}" type="presOf" srcId="{7771046F-39CC-4679-8134-B0F76904878D}" destId="{2F5C6CC0-6581-408E-A53F-3042F019D0E4}" srcOrd="0" destOrd="0" presId="urn:microsoft.com/office/officeart/2005/8/layout/vList2"/>
    <dgm:cxn modelId="{583057AC-9B03-4C34-B323-6EADD698400D}" type="presOf" srcId="{42024D88-A657-4246-AFCA-4C7737279196}" destId="{0B5D55D8-E378-4A20-87FA-CE2586AB1887}" srcOrd="0" destOrd="0" presId="urn:microsoft.com/office/officeart/2005/8/layout/vList2"/>
    <dgm:cxn modelId="{DDEE935B-8339-4FB3-8110-B2FEDBA57032}" srcId="{42024D88-A657-4246-AFCA-4C7737279196}" destId="{25F32669-E54C-4AB4-899D-E31CF9E93253}" srcOrd="6" destOrd="0" parTransId="{24CBFF15-D622-4672-BF73-88D120CA3202}" sibTransId="{F6714FFC-82CF-4847-A53E-A5F238EBA1E4}"/>
    <dgm:cxn modelId="{CF32D2F1-06EC-4B18-847E-2F674A7D523D}" type="presOf" srcId="{EE7BD64F-FE22-4F22-BB73-4449743C28AD}" destId="{A3F92682-AEE2-41A9-9FB6-FC3FB6ED8717}" srcOrd="0" destOrd="0" presId="urn:microsoft.com/office/officeart/2005/8/layout/vList2"/>
    <dgm:cxn modelId="{0D55B705-BE7A-4B99-9F61-44109B5FCBEC}" type="presOf" srcId="{45AAF9A3-836C-43DA-B097-B22A3B3C9E7E}" destId="{28891166-110D-4521-8AEF-164AD171D360}" srcOrd="0" destOrd="0" presId="urn:microsoft.com/office/officeart/2005/8/layout/vList2"/>
    <dgm:cxn modelId="{6B514F2C-5EFF-4B50-A599-70F115A5A275}" type="presOf" srcId="{237052AB-7ADD-4CD4-A153-58E7CCBC0337}" destId="{61F426BF-8780-482E-BC77-83F6F076DFF3}" srcOrd="0" destOrd="0" presId="urn:microsoft.com/office/officeart/2005/8/layout/vList2"/>
    <dgm:cxn modelId="{6199D5F7-F81A-4142-8D10-F0BC56B91A28}" srcId="{42024D88-A657-4246-AFCA-4C7737279196}" destId="{45AAF9A3-836C-43DA-B097-B22A3B3C9E7E}" srcOrd="8" destOrd="0" parTransId="{23F7FE43-1FE6-41D8-89EE-5703035E9437}" sibTransId="{2DB55FB4-EA25-420A-8D94-71689A86EE88}"/>
    <dgm:cxn modelId="{7484CE2A-99C1-4D16-B717-CB4D8963CA53}" type="presOf" srcId="{05BFDBE2-5776-4745-92B0-C160773684C8}" destId="{D5093C05-DBA1-4894-8C11-BDD05DE8BAD9}" srcOrd="0" destOrd="0" presId="urn:microsoft.com/office/officeart/2005/8/layout/vList2"/>
    <dgm:cxn modelId="{E9343DAB-E02F-4F8C-B799-D5F5242490A2}" type="presOf" srcId="{94668D2A-6858-405F-BC8D-43B7C70E1135}" destId="{42733F2D-657E-415C-9752-8C10C7F37592}" srcOrd="0" destOrd="0" presId="urn:microsoft.com/office/officeart/2005/8/layout/vList2"/>
    <dgm:cxn modelId="{937CDFAE-08CF-41B3-A86A-FF9E1439CE17}" srcId="{42024D88-A657-4246-AFCA-4C7737279196}" destId="{05BFDBE2-5776-4745-92B0-C160773684C8}" srcOrd="0" destOrd="0" parTransId="{E0F72409-F96C-4E46-9726-68C767D62702}" sibTransId="{10A7024A-1CE5-423B-BA51-674AEC395C72}"/>
    <dgm:cxn modelId="{7E0360E1-C4B1-4844-8860-19E49168BDF0}" type="presOf" srcId="{45BF0194-5F78-4AEC-9106-D25C9A834037}" destId="{75BB06EA-061A-43A0-B7A0-6FA62A54D115}" srcOrd="0" destOrd="0" presId="urn:microsoft.com/office/officeart/2005/8/layout/vList2"/>
    <dgm:cxn modelId="{CACFE3C1-9225-4BEC-89E1-F4C21552D555}" srcId="{42024D88-A657-4246-AFCA-4C7737279196}" destId="{45BF0194-5F78-4AEC-9106-D25C9A834037}" srcOrd="2" destOrd="0" parTransId="{841E2549-13BC-43BE-9EBB-B9807969CFE9}" sibTransId="{CC3CBED4-1D02-42C1-BDA0-FBA2F34C8701}"/>
    <dgm:cxn modelId="{4E5FC97B-13F0-49E2-BFA1-D721A92145E9}" type="presOf" srcId="{25F32669-E54C-4AB4-899D-E31CF9E93253}" destId="{E274691F-8FD8-4991-80AD-8ADDE0F8985D}" srcOrd="0" destOrd="0" presId="urn:microsoft.com/office/officeart/2005/8/layout/vList2"/>
    <dgm:cxn modelId="{52437C67-B5E2-4979-BE6B-413997EC8416}" srcId="{42024D88-A657-4246-AFCA-4C7737279196}" destId="{94668D2A-6858-405F-BC8D-43B7C70E1135}" srcOrd="4" destOrd="0" parTransId="{63E43AB3-C0C8-4C7F-AC7D-00DE170595F2}" sibTransId="{389D7A19-B741-49B6-8C93-47AC5BE320F0}"/>
    <dgm:cxn modelId="{16743BF8-C4BB-4EB1-96D3-48FA83716AF0}" srcId="{42024D88-A657-4246-AFCA-4C7737279196}" destId="{EE7BD64F-FE22-4F22-BB73-4449743C28AD}" srcOrd="3" destOrd="0" parTransId="{CBA7092E-92CA-4738-B498-905FC710368C}" sibTransId="{442E55B8-EAFC-45AB-B75A-E53A9E9F7B01}"/>
    <dgm:cxn modelId="{43CB1DE4-13F5-4062-BF20-B9EDC35481CF}" type="presOf" srcId="{CA0ECAF4-2546-4EC3-9C38-1AFEBA8517C3}" destId="{DC89D894-8BE7-4D33-BF39-D5741088537C}" srcOrd="0" destOrd="0" presId="urn:microsoft.com/office/officeart/2005/8/layout/vList2"/>
    <dgm:cxn modelId="{07D2D615-4343-4513-A4AB-F374A69BE208}" srcId="{42024D88-A657-4246-AFCA-4C7737279196}" destId="{CA0ECAF4-2546-4EC3-9C38-1AFEBA8517C3}" srcOrd="7" destOrd="0" parTransId="{F0BF1DA9-AE33-4BC3-AAD3-AA594E5D5FCF}" sibTransId="{C39EC8D4-2DC5-4514-9C6D-76C27995FD94}"/>
    <dgm:cxn modelId="{C7A596C1-1895-4CF1-9E44-69B266658B82}" srcId="{42024D88-A657-4246-AFCA-4C7737279196}" destId="{7771046F-39CC-4679-8134-B0F76904878D}" srcOrd="1" destOrd="0" parTransId="{1D1EFC6F-EF14-4269-A924-664E693392C7}" sibTransId="{010E57F1-7674-4F0E-BD1C-09061FB812E9}"/>
    <dgm:cxn modelId="{AF22FB53-BF80-4548-8C74-BD2A197E69AF}" srcId="{42024D88-A657-4246-AFCA-4C7737279196}" destId="{FD15D1D5-8D0F-41AE-A52D-9C34E70FA19F}" srcOrd="9" destOrd="0" parTransId="{2019DE16-3441-4FFD-B98E-BE6A9175F261}" sibTransId="{6DE2C799-3D55-458E-9068-EDF0096F0A4F}"/>
    <dgm:cxn modelId="{E65257EA-8C36-4180-ABCE-5F2AF1D99D91}" type="presOf" srcId="{FD15D1D5-8D0F-41AE-A52D-9C34E70FA19F}" destId="{C91D9071-9034-4342-A93B-4C3895119298}" srcOrd="0" destOrd="0" presId="urn:microsoft.com/office/officeart/2005/8/layout/vList2"/>
    <dgm:cxn modelId="{8F6AB79D-72C9-4991-954D-3BA7B50C4959}" type="presParOf" srcId="{0B5D55D8-E378-4A20-87FA-CE2586AB1887}" destId="{D5093C05-DBA1-4894-8C11-BDD05DE8BAD9}" srcOrd="0" destOrd="0" presId="urn:microsoft.com/office/officeart/2005/8/layout/vList2"/>
    <dgm:cxn modelId="{1CCB5A43-3A14-4328-9201-AEA069692778}" type="presParOf" srcId="{0B5D55D8-E378-4A20-87FA-CE2586AB1887}" destId="{7A2DB038-5442-46AB-AD26-6C8DDFF034D2}" srcOrd="1" destOrd="0" presId="urn:microsoft.com/office/officeart/2005/8/layout/vList2"/>
    <dgm:cxn modelId="{E80ADA4E-D310-49B3-862B-25AFE651ADC2}" type="presParOf" srcId="{0B5D55D8-E378-4A20-87FA-CE2586AB1887}" destId="{2F5C6CC0-6581-408E-A53F-3042F019D0E4}" srcOrd="2" destOrd="0" presId="urn:microsoft.com/office/officeart/2005/8/layout/vList2"/>
    <dgm:cxn modelId="{342C184B-FDF3-438A-9DEA-543F0686AEB3}" type="presParOf" srcId="{0B5D55D8-E378-4A20-87FA-CE2586AB1887}" destId="{979F5350-D210-4882-A7EB-A393DA5F2462}" srcOrd="3" destOrd="0" presId="urn:microsoft.com/office/officeart/2005/8/layout/vList2"/>
    <dgm:cxn modelId="{604621A8-A122-466A-9645-04E7A9BBDF85}" type="presParOf" srcId="{0B5D55D8-E378-4A20-87FA-CE2586AB1887}" destId="{75BB06EA-061A-43A0-B7A0-6FA62A54D115}" srcOrd="4" destOrd="0" presId="urn:microsoft.com/office/officeart/2005/8/layout/vList2"/>
    <dgm:cxn modelId="{0A457894-0C16-4D80-A896-7EDE7D5BAAFF}" type="presParOf" srcId="{0B5D55D8-E378-4A20-87FA-CE2586AB1887}" destId="{D79AF258-BC94-43C0-9031-E3EF0898E3E5}" srcOrd="5" destOrd="0" presId="urn:microsoft.com/office/officeart/2005/8/layout/vList2"/>
    <dgm:cxn modelId="{CA5B03E7-20CE-47E0-8738-5C6F8D12E254}" type="presParOf" srcId="{0B5D55D8-E378-4A20-87FA-CE2586AB1887}" destId="{A3F92682-AEE2-41A9-9FB6-FC3FB6ED8717}" srcOrd="6" destOrd="0" presId="urn:microsoft.com/office/officeart/2005/8/layout/vList2"/>
    <dgm:cxn modelId="{DD927411-6D7B-4CAE-84F5-D60880FEE7F3}" type="presParOf" srcId="{0B5D55D8-E378-4A20-87FA-CE2586AB1887}" destId="{162061FE-88AA-41A7-9801-D95A4C573B84}" srcOrd="7" destOrd="0" presId="urn:microsoft.com/office/officeart/2005/8/layout/vList2"/>
    <dgm:cxn modelId="{D965EF87-CCFB-47B4-8726-698F2F309CD0}" type="presParOf" srcId="{0B5D55D8-E378-4A20-87FA-CE2586AB1887}" destId="{42733F2D-657E-415C-9752-8C10C7F37592}" srcOrd="8" destOrd="0" presId="urn:microsoft.com/office/officeart/2005/8/layout/vList2"/>
    <dgm:cxn modelId="{DC39FACA-0CF5-468B-9F7B-7DA5F3AD5EE0}" type="presParOf" srcId="{0B5D55D8-E378-4A20-87FA-CE2586AB1887}" destId="{E048BCB7-E9C3-4B01-A2B9-4D81EC7A251C}" srcOrd="9" destOrd="0" presId="urn:microsoft.com/office/officeart/2005/8/layout/vList2"/>
    <dgm:cxn modelId="{97BC4A92-617A-46C3-B646-C121002D30E5}" type="presParOf" srcId="{0B5D55D8-E378-4A20-87FA-CE2586AB1887}" destId="{61F426BF-8780-482E-BC77-83F6F076DFF3}" srcOrd="10" destOrd="0" presId="urn:microsoft.com/office/officeart/2005/8/layout/vList2"/>
    <dgm:cxn modelId="{A9AAC585-06BA-4DD8-AC8A-327F0175CF62}" type="presParOf" srcId="{0B5D55D8-E378-4A20-87FA-CE2586AB1887}" destId="{02E9FF40-6CBC-4C10-810F-ADAC1C2B32FB}" srcOrd="11" destOrd="0" presId="urn:microsoft.com/office/officeart/2005/8/layout/vList2"/>
    <dgm:cxn modelId="{91AB1571-6429-4CA6-B9DE-5731A0D5BECB}" type="presParOf" srcId="{0B5D55D8-E378-4A20-87FA-CE2586AB1887}" destId="{E274691F-8FD8-4991-80AD-8ADDE0F8985D}" srcOrd="12" destOrd="0" presId="urn:microsoft.com/office/officeart/2005/8/layout/vList2"/>
    <dgm:cxn modelId="{4C92ED5F-B70F-44D9-A2EE-3264CDB530D2}" type="presParOf" srcId="{0B5D55D8-E378-4A20-87FA-CE2586AB1887}" destId="{90DFD61A-2A2F-4F75-BFCA-E0B710F16ADF}" srcOrd="13" destOrd="0" presId="urn:microsoft.com/office/officeart/2005/8/layout/vList2"/>
    <dgm:cxn modelId="{9AFB7723-11A7-48D7-9678-738906EF8125}" type="presParOf" srcId="{0B5D55D8-E378-4A20-87FA-CE2586AB1887}" destId="{DC89D894-8BE7-4D33-BF39-D5741088537C}" srcOrd="14" destOrd="0" presId="urn:microsoft.com/office/officeart/2005/8/layout/vList2"/>
    <dgm:cxn modelId="{74CE4758-F613-4AFD-8AAC-B314BA30A099}" type="presParOf" srcId="{0B5D55D8-E378-4A20-87FA-CE2586AB1887}" destId="{CCB178DF-6FF6-47D0-B439-A6B72D759435}" srcOrd="15" destOrd="0" presId="urn:microsoft.com/office/officeart/2005/8/layout/vList2"/>
    <dgm:cxn modelId="{9EA4D244-B62F-4FB9-AB44-3A33A6E3DE94}" type="presParOf" srcId="{0B5D55D8-E378-4A20-87FA-CE2586AB1887}" destId="{28891166-110D-4521-8AEF-164AD171D360}" srcOrd="16" destOrd="0" presId="urn:microsoft.com/office/officeart/2005/8/layout/vList2"/>
    <dgm:cxn modelId="{9C85F4C8-B33A-4ED7-B015-CFFEBED337C6}" type="presParOf" srcId="{0B5D55D8-E378-4A20-87FA-CE2586AB1887}" destId="{C92B3065-7A11-482A-8470-399B4C196912}" srcOrd="17" destOrd="0" presId="urn:microsoft.com/office/officeart/2005/8/layout/vList2"/>
    <dgm:cxn modelId="{DB509D06-90BC-4304-BFE7-E80F68CF487F}" type="presParOf" srcId="{0B5D55D8-E378-4A20-87FA-CE2586AB1887}" destId="{C91D9071-9034-4342-A93B-4C3895119298}" srcOrd="18"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42024D88-A657-4246-AFCA-4C7737279196}"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n-GB"/>
        </a:p>
      </dgm:t>
    </dgm:pt>
    <dgm:pt modelId="{D11DA43E-B46E-4509-A50B-993B96322FEA}">
      <dgm:prSet/>
      <dgm:spPr/>
      <dgm:t>
        <a:bodyPr/>
        <a:lstStyle/>
        <a:p>
          <a:r>
            <a:rPr lang="en-GB" dirty="0" err="1" smtClean="0"/>
            <a:t>MultiScaleImage</a:t>
          </a:r>
          <a:endParaRPr lang="en-GB" dirty="0"/>
        </a:p>
      </dgm:t>
    </dgm:pt>
    <dgm:pt modelId="{24BC2A64-0027-4D38-82C8-D4901189F86B}" type="parTrans" cxnId="{6D5EFCF9-3771-4351-948A-48BE39098B1C}">
      <dgm:prSet/>
      <dgm:spPr/>
      <dgm:t>
        <a:bodyPr/>
        <a:lstStyle/>
        <a:p>
          <a:endParaRPr lang="en-GB"/>
        </a:p>
      </dgm:t>
    </dgm:pt>
    <dgm:pt modelId="{8EFC8947-8BF2-4AF9-B3A7-ABC922DAA19A}" type="sibTrans" cxnId="{6D5EFCF9-3771-4351-948A-48BE39098B1C}">
      <dgm:prSet/>
      <dgm:spPr/>
      <dgm:t>
        <a:bodyPr/>
        <a:lstStyle/>
        <a:p>
          <a:endParaRPr lang="en-GB"/>
        </a:p>
      </dgm:t>
    </dgm:pt>
    <dgm:pt modelId="{2F0CB21A-7DD9-41B8-B2D4-1D2DB8493A84}">
      <dgm:prSet/>
      <dgm:spPr/>
      <dgm:t>
        <a:bodyPr/>
        <a:lstStyle/>
        <a:p>
          <a:r>
            <a:rPr lang="en-GB" dirty="0" smtClean="0"/>
            <a:t>Password Box</a:t>
          </a:r>
          <a:endParaRPr lang="en-GB" dirty="0"/>
        </a:p>
      </dgm:t>
    </dgm:pt>
    <dgm:pt modelId="{B3654C08-A041-4F2D-A041-4091698DCBFB}" type="parTrans" cxnId="{D4807A29-C859-4FA3-8E9B-DFA0AD724F65}">
      <dgm:prSet/>
      <dgm:spPr/>
      <dgm:t>
        <a:bodyPr/>
        <a:lstStyle/>
        <a:p>
          <a:endParaRPr lang="en-GB"/>
        </a:p>
      </dgm:t>
    </dgm:pt>
    <dgm:pt modelId="{9D0F394C-2BED-4C02-A4E7-DB9116EA7A17}" type="sibTrans" cxnId="{D4807A29-C859-4FA3-8E9B-DFA0AD724F65}">
      <dgm:prSet/>
      <dgm:spPr/>
      <dgm:t>
        <a:bodyPr/>
        <a:lstStyle/>
        <a:p>
          <a:endParaRPr lang="en-GB"/>
        </a:p>
      </dgm:t>
    </dgm:pt>
    <dgm:pt modelId="{F09EE2C4-99E5-4509-B225-DFC5D6C4AA7F}">
      <dgm:prSet/>
      <dgm:spPr/>
      <dgm:t>
        <a:bodyPr/>
        <a:lstStyle/>
        <a:p>
          <a:r>
            <a:rPr lang="en-GB" dirty="0" smtClean="0"/>
            <a:t>Popup</a:t>
          </a:r>
          <a:endParaRPr lang="en-GB" dirty="0"/>
        </a:p>
      </dgm:t>
    </dgm:pt>
    <dgm:pt modelId="{050C2995-8573-4260-9E5E-4F831D563907}" type="parTrans" cxnId="{12784DEA-783E-4315-B647-024CC2A5641A}">
      <dgm:prSet/>
      <dgm:spPr/>
      <dgm:t>
        <a:bodyPr/>
        <a:lstStyle/>
        <a:p>
          <a:endParaRPr lang="en-GB"/>
        </a:p>
      </dgm:t>
    </dgm:pt>
    <dgm:pt modelId="{42F51549-5831-479C-B6F4-AAD807013DF5}" type="sibTrans" cxnId="{12784DEA-783E-4315-B647-024CC2A5641A}">
      <dgm:prSet/>
      <dgm:spPr/>
      <dgm:t>
        <a:bodyPr/>
        <a:lstStyle/>
        <a:p>
          <a:endParaRPr lang="en-GB"/>
        </a:p>
      </dgm:t>
    </dgm:pt>
    <dgm:pt modelId="{1F5F62A9-5D28-4EFC-844C-D68B9D0DC737}">
      <dgm:prSet/>
      <dgm:spPr/>
      <dgm:t>
        <a:bodyPr/>
        <a:lstStyle/>
        <a:p>
          <a:r>
            <a:rPr lang="en-GB" dirty="0" err="1" smtClean="0"/>
            <a:t>ProgressBar</a:t>
          </a:r>
          <a:endParaRPr lang="en-GB" dirty="0"/>
        </a:p>
      </dgm:t>
    </dgm:pt>
    <dgm:pt modelId="{CC8A8149-68B9-4ECB-B663-5AC992F7849F}" type="parTrans" cxnId="{C7CC0B42-5073-4095-99D1-5B8C50983EAC}">
      <dgm:prSet/>
      <dgm:spPr/>
      <dgm:t>
        <a:bodyPr/>
        <a:lstStyle/>
        <a:p>
          <a:endParaRPr lang="en-GB"/>
        </a:p>
      </dgm:t>
    </dgm:pt>
    <dgm:pt modelId="{B0266C70-2E75-4D18-9AD2-555AA3AA2D23}" type="sibTrans" cxnId="{C7CC0B42-5073-4095-99D1-5B8C50983EAC}">
      <dgm:prSet/>
      <dgm:spPr/>
      <dgm:t>
        <a:bodyPr/>
        <a:lstStyle/>
        <a:p>
          <a:endParaRPr lang="en-GB"/>
        </a:p>
      </dgm:t>
    </dgm:pt>
    <dgm:pt modelId="{E657E995-C24B-42FC-A76A-EFA1DA95D49C}">
      <dgm:prSet/>
      <dgm:spPr/>
      <dgm:t>
        <a:bodyPr/>
        <a:lstStyle/>
        <a:p>
          <a:r>
            <a:rPr lang="en-GB" dirty="0" err="1" smtClean="0"/>
            <a:t>RadioButton</a:t>
          </a:r>
          <a:endParaRPr lang="en-GB" dirty="0"/>
        </a:p>
      </dgm:t>
    </dgm:pt>
    <dgm:pt modelId="{B0062766-6A8C-4C69-8871-52902CB7484C}" type="parTrans" cxnId="{7AB4D3AE-D09C-485C-A1AD-6CEEBE486979}">
      <dgm:prSet/>
      <dgm:spPr/>
      <dgm:t>
        <a:bodyPr/>
        <a:lstStyle/>
        <a:p>
          <a:endParaRPr lang="en-GB"/>
        </a:p>
      </dgm:t>
    </dgm:pt>
    <dgm:pt modelId="{250CD704-7025-4B54-BD75-377714A5FA58}" type="sibTrans" cxnId="{7AB4D3AE-D09C-485C-A1AD-6CEEBE486979}">
      <dgm:prSet/>
      <dgm:spPr/>
      <dgm:t>
        <a:bodyPr/>
        <a:lstStyle/>
        <a:p>
          <a:endParaRPr lang="en-GB"/>
        </a:p>
      </dgm:t>
    </dgm:pt>
    <dgm:pt modelId="{073C1BE3-BE47-4B99-B81E-07EF1BA8BD13}">
      <dgm:prSet/>
      <dgm:spPr/>
      <dgm:t>
        <a:bodyPr/>
        <a:lstStyle/>
        <a:p>
          <a:r>
            <a:rPr lang="en-GB" dirty="0" err="1" smtClean="0"/>
            <a:t>ScrollBar</a:t>
          </a:r>
          <a:endParaRPr lang="en-GB" dirty="0"/>
        </a:p>
      </dgm:t>
    </dgm:pt>
    <dgm:pt modelId="{6C4E9D01-1575-475D-96F3-DFC615916385}" type="parTrans" cxnId="{56B7F135-DD46-4C4C-BA1A-D507BC3829F2}">
      <dgm:prSet/>
      <dgm:spPr/>
      <dgm:t>
        <a:bodyPr/>
        <a:lstStyle/>
        <a:p>
          <a:endParaRPr lang="en-GB"/>
        </a:p>
      </dgm:t>
    </dgm:pt>
    <dgm:pt modelId="{1AEBFD27-0CF5-4824-AC73-A67339EF04FD}" type="sibTrans" cxnId="{56B7F135-DD46-4C4C-BA1A-D507BC3829F2}">
      <dgm:prSet/>
      <dgm:spPr/>
      <dgm:t>
        <a:bodyPr/>
        <a:lstStyle/>
        <a:p>
          <a:endParaRPr lang="en-GB"/>
        </a:p>
      </dgm:t>
    </dgm:pt>
    <dgm:pt modelId="{C53274F1-4847-4CA4-8E62-444EEAECB08C}">
      <dgm:prSet/>
      <dgm:spPr/>
      <dgm:t>
        <a:bodyPr/>
        <a:lstStyle/>
        <a:p>
          <a:r>
            <a:rPr lang="en-GB" dirty="0" smtClean="0"/>
            <a:t>Slider</a:t>
          </a:r>
          <a:endParaRPr lang="en-GB" dirty="0"/>
        </a:p>
      </dgm:t>
    </dgm:pt>
    <dgm:pt modelId="{CF3082A9-B730-424E-9DC5-DC6BA6207778}" type="parTrans" cxnId="{66D01022-BD16-4E5E-A8E1-90AF25DF7650}">
      <dgm:prSet/>
      <dgm:spPr/>
      <dgm:t>
        <a:bodyPr/>
        <a:lstStyle/>
        <a:p>
          <a:endParaRPr lang="en-GB"/>
        </a:p>
      </dgm:t>
    </dgm:pt>
    <dgm:pt modelId="{D8161C2E-49D8-44B6-A26E-584EC7CFBAB2}" type="sibTrans" cxnId="{66D01022-BD16-4E5E-A8E1-90AF25DF7650}">
      <dgm:prSet/>
      <dgm:spPr/>
      <dgm:t>
        <a:bodyPr/>
        <a:lstStyle/>
        <a:p>
          <a:endParaRPr lang="en-GB"/>
        </a:p>
      </dgm:t>
    </dgm:pt>
    <dgm:pt modelId="{5C77C23A-D83E-46C2-82E9-63E57C30DC45}">
      <dgm:prSet/>
      <dgm:spPr/>
      <dgm:t>
        <a:bodyPr/>
        <a:lstStyle/>
        <a:p>
          <a:r>
            <a:rPr lang="en-GB" dirty="0" err="1" smtClean="0"/>
            <a:t>TabControl</a:t>
          </a:r>
          <a:endParaRPr lang="en-GB" dirty="0"/>
        </a:p>
      </dgm:t>
    </dgm:pt>
    <dgm:pt modelId="{78EF9EDC-D55B-4974-9E43-FB992CDD2415}" type="parTrans" cxnId="{42445757-141A-4A8A-92CB-8160E30D5F62}">
      <dgm:prSet/>
      <dgm:spPr/>
      <dgm:t>
        <a:bodyPr/>
        <a:lstStyle/>
        <a:p>
          <a:endParaRPr lang="en-GB"/>
        </a:p>
      </dgm:t>
    </dgm:pt>
    <dgm:pt modelId="{11F62997-23B9-4E0E-B6DC-6008C591BB6D}" type="sibTrans" cxnId="{42445757-141A-4A8A-92CB-8160E30D5F62}">
      <dgm:prSet/>
      <dgm:spPr/>
      <dgm:t>
        <a:bodyPr/>
        <a:lstStyle/>
        <a:p>
          <a:endParaRPr lang="en-GB"/>
        </a:p>
      </dgm:t>
    </dgm:pt>
    <dgm:pt modelId="{1576F837-23AC-4ECF-A099-A95F23C30F35}">
      <dgm:prSet/>
      <dgm:spPr/>
      <dgm:t>
        <a:bodyPr/>
        <a:lstStyle/>
        <a:p>
          <a:r>
            <a:rPr lang="en-GB" dirty="0" err="1" smtClean="0"/>
            <a:t>TextBlock</a:t>
          </a:r>
          <a:endParaRPr lang="en-GB" dirty="0"/>
        </a:p>
      </dgm:t>
    </dgm:pt>
    <dgm:pt modelId="{E4D5EEF5-9939-4FDC-818E-2CABD8F14C2C}" type="parTrans" cxnId="{887BE1CC-B008-4D34-A111-2D630FA605F4}">
      <dgm:prSet/>
      <dgm:spPr/>
      <dgm:t>
        <a:bodyPr/>
        <a:lstStyle/>
        <a:p>
          <a:endParaRPr lang="en-GB"/>
        </a:p>
      </dgm:t>
    </dgm:pt>
    <dgm:pt modelId="{9610094B-B2A8-4F5B-909D-79BB9748A674}" type="sibTrans" cxnId="{887BE1CC-B008-4D34-A111-2D630FA605F4}">
      <dgm:prSet/>
      <dgm:spPr/>
      <dgm:t>
        <a:bodyPr/>
        <a:lstStyle/>
        <a:p>
          <a:endParaRPr lang="en-GB"/>
        </a:p>
      </dgm:t>
    </dgm:pt>
    <dgm:pt modelId="{A501B3BE-44B5-43C7-8E78-B7A782BB997D}">
      <dgm:prSet/>
      <dgm:spPr/>
      <dgm:t>
        <a:bodyPr/>
        <a:lstStyle/>
        <a:p>
          <a:r>
            <a:rPr lang="en-GB" dirty="0" err="1" smtClean="0"/>
            <a:t>TextBox</a:t>
          </a:r>
          <a:endParaRPr lang="en-GB" dirty="0"/>
        </a:p>
      </dgm:t>
    </dgm:pt>
    <dgm:pt modelId="{5E1A1DB7-504E-49AC-AD40-DCAC1D5E90D7}" type="parTrans" cxnId="{A3FE2753-005E-46DC-92D0-8BAE66E7D11C}">
      <dgm:prSet/>
      <dgm:spPr/>
      <dgm:t>
        <a:bodyPr/>
        <a:lstStyle/>
        <a:p>
          <a:endParaRPr lang="en-GB"/>
        </a:p>
      </dgm:t>
    </dgm:pt>
    <dgm:pt modelId="{D5EC7D88-9CD0-46B3-B248-7DE2FE5C27C7}" type="sibTrans" cxnId="{A3FE2753-005E-46DC-92D0-8BAE66E7D11C}">
      <dgm:prSet/>
      <dgm:spPr/>
      <dgm:t>
        <a:bodyPr/>
        <a:lstStyle/>
        <a:p>
          <a:endParaRPr lang="en-GB"/>
        </a:p>
      </dgm:t>
    </dgm:pt>
    <dgm:pt modelId="{0B5D55D8-E378-4A20-87FA-CE2586AB1887}" type="pres">
      <dgm:prSet presAssocID="{42024D88-A657-4246-AFCA-4C7737279196}" presName="linear" presStyleCnt="0">
        <dgm:presLayoutVars>
          <dgm:animLvl val="lvl"/>
          <dgm:resizeHandles val="exact"/>
        </dgm:presLayoutVars>
      </dgm:prSet>
      <dgm:spPr/>
      <dgm:t>
        <a:bodyPr/>
        <a:lstStyle/>
        <a:p>
          <a:endParaRPr lang="en-GB"/>
        </a:p>
      </dgm:t>
    </dgm:pt>
    <dgm:pt modelId="{17493A15-3CF8-4166-8FC4-F4CEF49EF8D9}" type="pres">
      <dgm:prSet presAssocID="{D11DA43E-B46E-4509-A50B-993B96322FEA}" presName="parentText" presStyleLbl="node1" presStyleIdx="0" presStyleCnt="10">
        <dgm:presLayoutVars>
          <dgm:chMax val="0"/>
          <dgm:bulletEnabled val="1"/>
        </dgm:presLayoutVars>
      </dgm:prSet>
      <dgm:spPr/>
      <dgm:t>
        <a:bodyPr/>
        <a:lstStyle/>
        <a:p>
          <a:endParaRPr lang="en-GB"/>
        </a:p>
      </dgm:t>
    </dgm:pt>
    <dgm:pt modelId="{4A6FB98D-ADD6-4644-99B6-6E4625BC4932}" type="pres">
      <dgm:prSet presAssocID="{8EFC8947-8BF2-4AF9-B3A7-ABC922DAA19A}" presName="spacer" presStyleCnt="0"/>
      <dgm:spPr/>
    </dgm:pt>
    <dgm:pt modelId="{DB0722FF-69D1-4FFC-A08E-8E09C6E27577}" type="pres">
      <dgm:prSet presAssocID="{2F0CB21A-7DD9-41B8-B2D4-1D2DB8493A84}" presName="parentText" presStyleLbl="node1" presStyleIdx="1" presStyleCnt="10">
        <dgm:presLayoutVars>
          <dgm:chMax val="0"/>
          <dgm:bulletEnabled val="1"/>
        </dgm:presLayoutVars>
      </dgm:prSet>
      <dgm:spPr/>
      <dgm:t>
        <a:bodyPr/>
        <a:lstStyle/>
        <a:p>
          <a:endParaRPr lang="en-GB"/>
        </a:p>
      </dgm:t>
    </dgm:pt>
    <dgm:pt modelId="{ABB1D8FB-049E-4163-827D-B578F4E9874C}" type="pres">
      <dgm:prSet presAssocID="{9D0F394C-2BED-4C02-A4E7-DB9116EA7A17}" presName="spacer" presStyleCnt="0"/>
      <dgm:spPr/>
    </dgm:pt>
    <dgm:pt modelId="{7F48825D-B808-410C-80D5-90C83F5EC900}" type="pres">
      <dgm:prSet presAssocID="{F09EE2C4-99E5-4509-B225-DFC5D6C4AA7F}" presName="parentText" presStyleLbl="node1" presStyleIdx="2" presStyleCnt="10">
        <dgm:presLayoutVars>
          <dgm:chMax val="0"/>
          <dgm:bulletEnabled val="1"/>
        </dgm:presLayoutVars>
      </dgm:prSet>
      <dgm:spPr/>
      <dgm:t>
        <a:bodyPr/>
        <a:lstStyle/>
        <a:p>
          <a:endParaRPr lang="en-GB"/>
        </a:p>
      </dgm:t>
    </dgm:pt>
    <dgm:pt modelId="{3D42D5F8-A75B-4B42-A837-B4A6214BA5E1}" type="pres">
      <dgm:prSet presAssocID="{42F51549-5831-479C-B6F4-AAD807013DF5}" presName="spacer" presStyleCnt="0"/>
      <dgm:spPr/>
    </dgm:pt>
    <dgm:pt modelId="{EB608D79-B438-4BF3-BE55-8ED3B20971B7}" type="pres">
      <dgm:prSet presAssocID="{1F5F62A9-5D28-4EFC-844C-D68B9D0DC737}" presName="parentText" presStyleLbl="node1" presStyleIdx="3" presStyleCnt="10">
        <dgm:presLayoutVars>
          <dgm:chMax val="0"/>
          <dgm:bulletEnabled val="1"/>
        </dgm:presLayoutVars>
      </dgm:prSet>
      <dgm:spPr/>
      <dgm:t>
        <a:bodyPr/>
        <a:lstStyle/>
        <a:p>
          <a:endParaRPr lang="en-GB"/>
        </a:p>
      </dgm:t>
    </dgm:pt>
    <dgm:pt modelId="{E69A307A-5D14-4A56-86FB-0CBC8B9B144B}" type="pres">
      <dgm:prSet presAssocID="{B0266C70-2E75-4D18-9AD2-555AA3AA2D23}" presName="spacer" presStyleCnt="0"/>
      <dgm:spPr/>
    </dgm:pt>
    <dgm:pt modelId="{AE2992E3-3040-43CF-B093-9303F6F7AE8A}" type="pres">
      <dgm:prSet presAssocID="{E657E995-C24B-42FC-A76A-EFA1DA95D49C}" presName="parentText" presStyleLbl="node1" presStyleIdx="4" presStyleCnt="10">
        <dgm:presLayoutVars>
          <dgm:chMax val="0"/>
          <dgm:bulletEnabled val="1"/>
        </dgm:presLayoutVars>
      </dgm:prSet>
      <dgm:spPr/>
      <dgm:t>
        <a:bodyPr/>
        <a:lstStyle/>
        <a:p>
          <a:endParaRPr lang="en-GB"/>
        </a:p>
      </dgm:t>
    </dgm:pt>
    <dgm:pt modelId="{CD9BE0C5-FC33-4128-A864-BCB2518E35EB}" type="pres">
      <dgm:prSet presAssocID="{250CD704-7025-4B54-BD75-377714A5FA58}" presName="spacer" presStyleCnt="0"/>
      <dgm:spPr/>
    </dgm:pt>
    <dgm:pt modelId="{6A555F6D-D6DF-492C-A304-3D039FFB79D0}" type="pres">
      <dgm:prSet presAssocID="{073C1BE3-BE47-4B99-B81E-07EF1BA8BD13}" presName="parentText" presStyleLbl="node1" presStyleIdx="5" presStyleCnt="10">
        <dgm:presLayoutVars>
          <dgm:chMax val="0"/>
          <dgm:bulletEnabled val="1"/>
        </dgm:presLayoutVars>
      </dgm:prSet>
      <dgm:spPr/>
      <dgm:t>
        <a:bodyPr/>
        <a:lstStyle/>
        <a:p>
          <a:endParaRPr lang="en-GB"/>
        </a:p>
      </dgm:t>
    </dgm:pt>
    <dgm:pt modelId="{84024982-FA65-4ADF-ADF5-470188C86188}" type="pres">
      <dgm:prSet presAssocID="{1AEBFD27-0CF5-4824-AC73-A67339EF04FD}" presName="spacer" presStyleCnt="0"/>
      <dgm:spPr/>
    </dgm:pt>
    <dgm:pt modelId="{B1C1E0D4-A4B2-4ACC-9A5E-E89561C15A3D}" type="pres">
      <dgm:prSet presAssocID="{C53274F1-4847-4CA4-8E62-444EEAECB08C}" presName="parentText" presStyleLbl="node1" presStyleIdx="6" presStyleCnt="10">
        <dgm:presLayoutVars>
          <dgm:chMax val="0"/>
          <dgm:bulletEnabled val="1"/>
        </dgm:presLayoutVars>
      </dgm:prSet>
      <dgm:spPr/>
      <dgm:t>
        <a:bodyPr/>
        <a:lstStyle/>
        <a:p>
          <a:endParaRPr lang="en-GB"/>
        </a:p>
      </dgm:t>
    </dgm:pt>
    <dgm:pt modelId="{5293FAB6-BFD5-4624-AED4-70F0B4493AA2}" type="pres">
      <dgm:prSet presAssocID="{D8161C2E-49D8-44B6-A26E-584EC7CFBAB2}" presName="spacer" presStyleCnt="0"/>
      <dgm:spPr/>
    </dgm:pt>
    <dgm:pt modelId="{2ADC44FD-D673-41FF-AFB8-D2226B945613}" type="pres">
      <dgm:prSet presAssocID="{5C77C23A-D83E-46C2-82E9-63E57C30DC45}" presName="parentText" presStyleLbl="node1" presStyleIdx="7" presStyleCnt="10">
        <dgm:presLayoutVars>
          <dgm:chMax val="0"/>
          <dgm:bulletEnabled val="1"/>
        </dgm:presLayoutVars>
      </dgm:prSet>
      <dgm:spPr/>
      <dgm:t>
        <a:bodyPr/>
        <a:lstStyle/>
        <a:p>
          <a:endParaRPr lang="en-GB"/>
        </a:p>
      </dgm:t>
    </dgm:pt>
    <dgm:pt modelId="{60F1469F-A60C-4C18-8D8B-D43A1795F466}" type="pres">
      <dgm:prSet presAssocID="{11F62997-23B9-4E0E-B6DC-6008C591BB6D}" presName="spacer" presStyleCnt="0"/>
      <dgm:spPr/>
    </dgm:pt>
    <dgm:pt modelId="{CC59272A-5FEB-429E-9704-CBC6FDB00A94}" type="pres">
      <dgm:prSet presAssocID="{1576F837-23AC-4ECF-A099-A95F23C30F35}" presName="parentText" presStyleLbl="node1" presStyleIdx="8" presStyleCnt="10">
        <dgm:presLayoutVars>
          <dgm:chMax val="0"/>
          <dgm:bulletEnabled val="1"/>
        </dgm:presLayoutVars>
      </dgm:prSet>
      <dgm:spPr/>
      <dgm:t>
        <a:bodyPr/>
        <a:lstStyle/>
        <a:p>
          <a:endParaRPr lang="en-GB"/>
        </a:p>
      </dgm:t>
    </dgm:pt>
    <dgm:pt modelId="{B73F03EE-BF87-4115-8A60-D930D903469D}" type="pres">
      <dgm:prSet presAssocID="{9610094B-B2A8-4F5B-909D-79BB9748A674}" presName="spacer" presStyleCnt="0"/>
      <dgm:spPr/>
    </dgm:pt>
    <dgm:pt modelId="{AA80A373-B254-41C7-A892-5CD4938C6229}" type="pres">
      <dgm:prSet presAssocID="{A501B3BE-44B5-43C7-8E78-B7A782BB997D}" presName="parentText" presStyleLbl="node1" presStyleIdx="9" presStyleCnt="10">
        <dgm:presLayoutVars>
          <dgm:chMax val="0"/>
          <dgm:bulletEnabled val="1"/>
        </dgm:presLayoutVars>
      </dgm:prSet>
      <dgm:spPr/>
      <dgm:t>
        <a:bodyPr/>
        <a:lstStyle/>
        <a:p>
          <a:endParaRPr lang="en-GB"/>
        </a:p>
      </dgm:t>
    </dgm:pt>
  </dgm:ptLst>
  <dgm:cxnLst>
    <dgm:cxn modelId="{27486ADB-CA40-4BF5-8565-811A7AA8CE91}" type="presOf" srcId="{073C1BE3-BE47-4B99-B81E-07EF1BA8BD13}" destId="{6A555F6D-D6DF-492C-A304-3D039FFB79D0}" srcOrd="0" destOrd="0" presId="urn:microsoft.com/office/officeart/2005/8/layout/vList2"/>
    <dgm:cxn modelId="{798F18AB-F42E-4107-A732-A373390A49BE}" type="presOf" srcId="{42024D88-A657-4246-AFCA-4C7737279196}" destId="{0B5D55D8-E378-4A20-87FA-CE2586AB1887}" srcOrd="0" destOrd="0" presId="urn:microsoft.com/office/officeart/2005/8/layout/vList2"/>
    <dgm:cxn modelId="{C30CE7E0-152E-4C5F-AE00-7AA502BE5231}" type="presOf" srcId="{E657E995-C24B-42FC-A76A-EFA1DA95D49C}" destId="{AE2992E3-3040-43CF-B093-9303F6F7AE8A}" srcOrd="0" destOrd="0" presId="urn:microsoft.com/office/officeart/2005/8/layout/vList2"/>
    <dgm:cxn modelId="{FC2CD44A-6251-4C24-8C98-62001D0C300D}" type="presOf" srcId="{F09EE2C4-99E5-4509-B225-DFC5D6C4AA7F}" destId="{7F48825D-B808-410C-80D5-90C83F5EC900}" srcOrd="0" destOrd="0" presId="urn:microsoft.com/office/officeart/2005/8/layout/vList2"/>
    <dgm:cxn modelId="{12784DEA-783E-4315-B647-024CC2A5641A}" srcId="{42024D88-A657-4246-AFCA-4C7737279196}" destId="{F09EE2C4-99E5-4509-B225-DFC5D6C4AA7F}" srcOrd="2" destOrd="0" parTransId="{050C2995-8573-4260-9E5E-4F831D563907}" sibTransId="{42F51549-5831-479C-B6F4-AAD807013DF5}"/>
    <dgm:cxn modelId="{BD42225B-9768-4C88-9AEE-5FFB5612C7A5}" type="presOf" srcId="{5C77C23A-D83E-46C2-82E9-63E57C30DC45}" destId="{2ADC44FD-D673-41FF-AFB8-D2226B945613}" srcOrd="0" destOrd="0" presId="urn:microsoft.com/office/officeart/2005/8/layout/vList2"/>
    <dgm:cxn modelId="{D3DB2F38-B232-470D-A001-D6B8FC07ECE2}" type="presOf" srcId="{2F0CB21A-7DD9-41B8-B2D4-1D2DB8493A84}" destId="{DB0722FF-69D1-4FFC-A08E-8E09C6E27577}" srcOrd="0" destOrd="0" presId="urn:microsoft.com/office/officeart/2005/8/layout/vList2"/>
    <dgm:cxn modelId="{6D5EFCF9-3771-4351-948A-48BE39098B1C}" srcId="{42024D88-A657-4246-AFCA-4C7737279196}" destId="{D11DA43E-B46E-4509-A50B-993B96322FEA}" srcOrd="0" destOrd="0" parTransId="{24BC2A64-0027-4D38-82C8-D4901189F86B}" sibTransId="{8EFC8947-8BF2-4AF9-B3A7-ABC922DAA19A}"/>
    <dgm:cxn modelId="{7AB4D3AE-D09C-485C-A1AD-6CEEBE486979}" srcId="{42024D88-A657-4246-AFCA-4C7737279196}" destId="{E657E995-C24B-42FC-A76A-EFA1DA95D49C}" srcOrd="4" destOrd="0" parTransId="{B0062766-6A8C-4C69-8871-52902CB7484C}" sibTransId="{250CD704-7025-4B54-BD75-377714A5FA58}"/>
    <dgm:cxn modelId="{C7CC0B42-5073-4095-99D1-5B8C50983EAC}" srcId="{42024D88-A657-4246-AFCA-4C7737279196}" destId="{1F5F62A9-5D28-4EFC-844C-D68B9D0DC737}" srcOrd="3" destOrd="0" parTransId="{CC8A8149-68B9-4ECB-B663-5AC992F7849F}" sibTransId="{B0266C70-2E75-4D18-9AD2-555AA3AA2D23}"/>
    <dgm:cxn modelId="{0F5548EE-78AA-4FC9-A9F6-CE2EF162F8E8}" type="presOf" srcId="{A501B3BE-44B5-43C7-8E78-B7A782BB997D}" destId="{AA80A373-B254-41C7-A892-5CD4938C6229}" srcOrd="0" destOrd="0" presId="urn:microsoft.com/office/officeart/2005/8/layout/vList2"/>
    <dgm:cxn modelId="{A3FE2753-005E-46DC-92D0-8BAE66E7D11C}" srcId="{42024D88-A657-4246-AFCA-4C7737279196}" destId="{A501B3BE-44B5-43C7-8E78-B7A782BB997D}" srcOrd="9" destOrd="0" parTransId="{5E1A1DB7-504E-49AC-AD40-DCAC1D5E90D7}" sibTransId="{D5EC7D88-9CD0-46B3-B248-7DE2FE5C27C7}"/>
    <dgm:cxn modelId="{D4807A29-C859-4FA3-8E9B-DFA0AD724F65}" srcId="{42024D88-A657-4246-AFCA-4C7737279196}" destId="{2F0CB21A-7DD9-41B8-B2D4-1D2DB8493A84}" srcOrd="1" destOrd="0" parTransId="{B3654C08-A041-4F2D-A041-4091698DCBFB}" sibTransId="{9D0F394C-2BED-4C02-A4E7-DB9116EA7A17}"/>
    <dgm:cxn modelId="{7D67B827-4236-4796-A25E-FC181952BC08}" type="presOf" srcId="{1F5F62A9-5D28-4EFC-844C-D68B9D0DC737}" destId="{EB608D79-B438-4BF3-BE55-8ED3B20971B7}" srcOrd="0" destOrd="0" presId="urn:microsoft.com/office/officeart/2005/8/layout/vList2"/>
    <dgm:cxn modelId="{66D01022-BD16-4E5E-A8E1-90AF25DF7650}" srcId="{42024D88-A657-4246-AFCA-4C7737279196}" destId="{C53274F1-4847-4CA4-8E62-444EEAECB08C}" srcOrd="6" destOrd="0" parTransId="{CF3082A9-B730-424E-9DC5-DC6BA6207778}" sibTransId="{D8161C2E-49D8-44B6-A26E-584EC7CFBAB2}"/>
    <dgm:cxn modelId="{E26575C6-2B8D-4532-AB82-4A0A0B0413C1}" type="presOf" srcId="{C53274F1-4847-4CA4-8E62-444EEAECB08C}" destId="{B1C1E0D4-A4B2-4ACC-9A5E-E89561C15A3D}" srcOrd="0" destOrd="0" presId="urn:microsoft.com/office/officeart/2005/8/layout/vList2"/>
    <dgm:cxn modelId="{16AFC512-60DC-46DB-9933-CE787B48407A}" type="presOf" srcId="{1576F837-23AC-4ECF-A099-A95F23C30F35}" destId="{CC59272A-5FEB-429E-9704-CBC6FDB00A94}" srcOrd="0" destOrd="0" presId="urn:microsoft.com/office/officeart/2005/8/layout/vList2"/>
    <dgm:cxn modelId="{887BE1CC-B008-4D34-A111-2D630FA605F4}" srcId="{42024D88-A657-4246-AFCA-4C7737279196}" destId="{1576F837-23AC-4ECF-A099-A95F23C30F35}" srcOrd="8" destOrd="0" parTransId="{E4D5EEF5-9939-4FDC-818E-2CABD8F14C2C}" sibTransId="{9610094B-B2A8-4F5B-909D-79BB9748A674}"/>
    <dgm:cxn modelId="{42445757-141A-4A8A-92CB-8160E30D5F62}" srcId="{42024D88-A657-4246-AFCA-4C7737279196}" destId="{5C77C23A-D83E-46C2-82E9-63E57C30DC45}" srcOrd="7" destOrd="0" parTransId="{78EF9EDC-D55B-4974-9E43-FB992CDD2415}" sibTransId="{11F62997-23B9-4E0E-B6DC-6008C591BB6D}"/>
    <dgm:cxn modelId="{56B7F135-DD46-4C4C-BA1A-D507BC3829F2}" srcId="{42024D88-A657-4246-AFCA-4C7737279196}" destId="{073C1BE3-BE47-4B99-B81E-07EF1BA8BD13}" srcOrd="5" destOrd="0" parTransId="{6C4E9D01-1575-475D-96F3-DFC615916385}" sibTransId="{1AEBFD27-0CF5-4824-AC73-A67339EF04FD}"/>
    <dgm:cxn modelId="{24619B68-541B-479E-BC9E-C998B5B9482E}" type="presOf" srcId="{D11DA43E-B46E-4509-A50B-993B96322FEA}" destId="{17493A15-3CF8-4166-8FC4-F4CEF49EF8D9}" srcOrd="0" destOrd="0" presId="urn:microsoft.com/office/officeart/2005/8/layout/vList2"/>
    <dgm:cxn modelId="{09C884FB-C818-454D-A0A2-CB5B62879E8B}" type="presParOf" srcId="{0B5D55D8-E378-4A20-87FA-CE2586AB1887}" destId="{17493A15-3CF8-4166-8FC4-F4CEF49EF8D9}" srcOrd="0" destOrd="0" presId="urn:microsoft.com/office/officeart/2005/8/layout/vList2"/>
    <dgm:cxn modelId="{5405EB6D-7C37-43A3-85DB-493C8FB4B178}" type="presParOf" srcId="{0B5D55D8-E378-4A20-87FA-CE2586AB1887}" destId="{4A6FB98D-ADD6-4644-99B6-6E4625BC4932}" srcOrd="1" destOrd="0" presId="urn:microsoft.com/office/officeart/2005/8/layout/vList2"/>
    <dgm:cxn modelId="{C4255A4B-8859-4314-8105-C669282FDDF7}" type="presParOf" srcId="{0B5D55D8-E378-4A20-87FA-CE2586AB1887}" destId="{DB0722FF-69D1-4FFC-A08E-8E09C6E27577}" srcOrd="2" destOrd="0" presId="urn:microsoft.com/office/officeart/2005/8/layout/vList2"/>
    <dgm:cxn modelId="{7B07DADF-23CD-49E6-9D39-315276A6601A}" type="presParOf" srcId="{0B5D55D8-E378-4A20-87FA-CE2586AB1887}" destId="{ABB1D8FB-049E-4163-827D-B578F4E9874C}" srcOrd="3" destOrd="0" presId="urn:microsoft.com/office/officeart/2005/8/layout/vList2"/>
    <dgm:cxn modelId="{2DC1CC81-F6AD-4770-8478-D56C93168848}" type="presParOf" srcId="{0B5D55D8-E378-4A20-87FA-CE2586AB1887}" destId="{7F48825D-B808-410C-80D5-90C83F5EC900}" srcOrd="4" destOrd="0" presId="urn:microsoft.com/office/officeart/2005/8/layout/vList2"/>
    <dgm:cxn modelId="{D7B49054-952E-41E5-9377-AEACC3CF1B73}" type="presParOf" srcId="{0B5D55D8-E378-4A20-87FA-CE2586AB1887}" destId="{3D42D5F8-A75B-4B42-A837-B4A6214BA5E1}" srcOrd="5" destOrd="0" presId="urn:microsoft.com/office/officeart/2005/8/layout/vList2"/>
    <dgm:cxn modelId="{80F72D4E-5722-47D5-A02A-6A1C9FE043E5}" type="presParOf" srcId="{0B5D55D8-E378-4A20-87FA-CE2586AB1887}" destId="{EB608D79-B438-4BF3-BE55-8ED3B20971B7}" srcOrd="6" destOrd="0" presId="urn:microsoft.com/office/officeart/2005/8/layout/vList2"/>
    <dgm:cxn modelId="{B12603CF-C439-4E87-9CB7-762AF3C4199E}" type="presParOf" srcId="{0B5D55D8-E378-4A20-87FA-CE2586AB1887}" destId="{E69A307A-5D14-4A56-86FB-0CBC8B9B144B}" srcOrd="7" destOrd="0" presId="urn:microsoft.com/office/officeart/2005/8/layout/vList2"/>
    <dgm:cxn modelId="{D315977F-BEE7-42F2-947C-F40AA261FF4E}" type="presParOf" srcId="{0B5D55D8-E378-4A20-87FA-CE2586AB1887}" destId="{AE2992E3-3040-43CF-B093-9303F6F7AE8A}" srcOrd="8" destOrd="0" presId="urn:microsoft.com/office/officeart/2005/8/layout/vList2"/>
    <dgm:cxn modelId="{CFD247A9-2BFA-4592-A602-1202027A12BF}" type="presParOf" srcId="{0B5D55D8-E378-4A20-87FA-CE2586AB1887}" destId="{CD9BE0C5-FC33-4128-A864-BCB2518E35EB}" srcOrd="9" destOrd="0" presId="urn:microsoft.com/office/officeart/2005/8/layout/vList2"/>
    <dgm:cxn modelId="{ADC5ACEC-D113-4743-8A9F-98BB0D8B4E0A}" type="presParOf" srcId="{0B5D55D8-E378-4A20-87FA-CE2586AB1887}" destId="{6A555F6D-D6DF-492C-A304-3D039FFB79D0}" srcOrd="10" destOrd="0" presId="urn:microsoft.com/office/officeart/2005/8/layout/vList2"/>
    <dgm:cxn modelId="{38D85DBD-A029-40D3-BA69-D05009E570AD}" type="presParOf" srcId="{0B5D55D8-E378-4A20-87FA-CE2586AB1887}" destId="{84024982-FA65-4ADF-ADF5-470188C86188}" srcOrd="11" destOrd="0" presId="urn:microsoft.com/office/officeart/2005/8/layout/vList2"/>
    <dgm:cxn modelId="{05D1953C-4119-49FD-BE25-1FDC1FAA66BC}" type="presParOf" srcId="{0B5D55D8-E378-4A20-87FA-CE2586AB1887}" destId="{B1C1E0D4-A4B2-4ACC-9A5E-E89561C15A3D}" srcOrd="12" destOrd="0" presId="urn:microsoft.com/office/officeart/2005/8/layout/vList2"/>
    <dgm:cxn modelId="{598751BE-3F94-40DB-827D-7ED263A283E0}" type="presParOf" srcId="{0B5D55D8-E378-4A20-87FA-CE2586AB1887}" destId="{5293FAB6-BFD5-4624-AED4-70F0B4493AA2}" srcOrd="13" destOrd="0" presId="urn:microsoft.com/office/officeart/2005/8/layout/vList2"/>
    <dgm:cxn modelId="{86D0753A-9DC3-4BC6-BCF3-06C454D52A04}" type="presParOf" srcId="{0B5D55D8-E378-4A20-87FA-CE2586AB1887}" destId="{2ADC44FD-D673-41FF-AFB8-D2226B945613}" srcOrd="14" destOrd="0" presId="urn:microsoft.com/office/officeart/2005/8/layout/vList2"/>
    <dgm:cxn modelId="{A0E9A0F0-0D2F-41CD-A36C-A698F36B00CD}" type="presParOf" srcId="{0B5D55D8-E378-4A20-87FA-CE2586AB1887}" destId="{60F1469F-A60C-4C18-8D8B-D43A1795F466}" srcOrd="15" destOrd="0" presId="urn:microsoft.com/office/officeart/2005/8/layout/vList2"/>
    <dgm:cxn modelId="{291705E5-1574-4193-878E-E602E2A58D2B}" type="presParOf" srcId="{0B5D55D8-E378-4A20-87FA-CE2586AB1887}" destId="{CC59272A-5FEB-429E-9704-CBC6FDB00A94}" srcOrd="16" destOrd="0" presId="urn:microsoft.com/office/officeart/2005/8/layout/vList2"/>
    <dgm:cxn modelId="{3F57B2B0-FD2C-41E3-A953-9B193EEB320A}" type="presParOf" srcId="{0B5D55D8-E378-4A20-87FA-CE2586AB1887}" destId="{B73F03EE-BF87-4115-8A60-D930D903469D}" srcOrd="17" destOrd="0" presId="urn:microsoft.com/office/officeart/2005/8/layout/vList2"/>
    <dgm:cxn modelId="{585EDE8E-68CE-4ED0-9C5E-9C60B18422EF}" type="presParOf" srcId="{0B5D55D8-E378-4A20-87FA-CE2586AB1887}" destId="{AA80A373-B254-41C7-A892-5CD4938C6229}" srcOrd="18"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latin typeface="Calibri" pitchFamily="34" charset="0"/>
            </a:endParaRPr>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C3F5198-D814-4F07-A84F-942E63C84983}" type="datetimeFigureOut">
              <a:rPr lang="en-US" smtClean="0">
                <a:latin typeface="Calibri" pitchFamily="34" charset="0"/>
              </a:rPr>
              <a:pPr/>
              <a:t>4/1/2009</a:t>
            </a:fld>
            <a:endParaRPr lang="en-US" dirty="0">
              <a:latin typeface="Calibri" pitchFamily="34" charset="0"/>
            </a:endParaRPr>
          </a:p>
        </p:txBody>
      </p:sp>
      <p:sp>
        <p:nvSpPr>
          <p:cNvPr id="4" name="Footer Placeholder 3"/>
          <p:cNvSpPr>
            <a:spLocks noGrp="1"/>
          </p:cNvSpPr>
          <p:nvPr>
            <p:ph type="ftr" sz="quarter" idx="2"/>
          </p:nvPr>
        </p:nvSpPr>
        <p:spPr>
          <a:xfrm>
            <a:off x="0" y="9119474"/>
            <a:ext cx="6664960" cy="480060"/>
          </a:xfrm>
          <a:prstGeom prst="rect">
            <a:avLst/>
          </a:prstGeom>
        </p:spPr>
        <p:txBody>
          <a:bodyPr vert="horz" lIns="96661" tIns="48331" rIns="96661" bIns="48331" rtlCol="0" anchor="b"/>
          <a:lstStyle>
            <a:lvl1pPr algn="l">
              <a:defRPr sz="1300"/>
            </a:lvl1p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664960" y="9119474"/>
            <a:ext cx="648547" cy="480060"/>
          </a:xfrm>
          <a:prstGeom prst="rect">
            <a:avLst/>
          </a:prstGeom>
        </p:spPr>
        <p:txBody>
          <a:bodyPr vert="horz" lIns="96661" tIns="48331" rIns="96661" bIns="48331" rtlCol="0" anchor="b"/>
          <a:lstStyle>
            <a:lvl1pPr algn="r">
              <a:defRPr sz="1300"/>
            </a:lvl1pPr>
          </a:lstStyle>
          <a:p>
            <a:fld id="{8980CB99-47E3-46F4-AAEB-3919FBEFC014}" type="slidenum">
              <a:rPr lang="en-US" smtClean="0">
                <a:latin typeface="Calibri" pitchFamily="34" charset="0"/>
              </a:rPr>
              <a:pPr/>
              <a:t>‹#›</a:t>
            </a:fld>
            <a:endParaRPr lang="en-US" dirty="0">
              <a:latin typeface="Calibri" pitchFamily="34" charset="0"/>
            </a:endParaRPr>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Calibri" pitchFamily="34" charset="0"/>
              </a:defRPr>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Calibri" pitchFamily="34" charset="0"/>
              </a:defRPr>
            </a:lvl1pPr>
          </a:lstStyle>
          <a:p>
            <a:fld id="{7C3FBCD4-166E-446F-AF18-7D4A0CF9AEF6}" type="datetimeFigureOut">
              <a:rPr lang="en-US" smtClean="0"/>
              <a:pPr/>
              <a:t>4/1/2009</a:t>
            </a:fld>
            <a:endParaRPr lang="en-US" dirty="0"/>
          </a:p>
        </p:txBody>
      </p:sp>
      <p:sp>
        <p:nvSpPr>
          <p:cNvPr id="4" name="Slide Image Placeholder 3"/>
          <p:cNvSpPr>
            <a:spLocks noGrp="1" noRot="1" noChangeAspect="1"/>
          </p:cNvSpPr>
          <p:nvPr>
            <p:ph type="sldImg" idx="2"/>
          </p:nvPr>
        </p:nvSpPr>
        <p:spPr>
          <a:xfrm>
            <a:off x="1666875" y="479425"/>
            <a:ext cx="3925888" cy="2943225"/>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3600450"/>
            <a:ext cx="5852160" cy="5280660"/>
          </a:xfrm>
          <a:prstGeom prst="rect">
            <a:avLst/>
          </a:prstGeom>
        </p:spPr>
        <p:txBody>
          <a:bodyPr vert="horz" lIns="96661" tIns="48331" rIns="96661" bIns="4833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19474"/>
            <a:ext cx="6583680" cy="480060"/>
          </a:xfrm>
          <a:prstGeom prst="rect">
            <a:avLst/>
          </a:prstGeom>
        </p:spPr>
        <p:txBody>
          <a:bodyPr vert="horz" lIns="96661" tIns="48331" rIns="96661" bIns="48331" rtlCol="0" anchor="b"/>
          <a:lstStyle>
            <a:lvl1pPr algn="l">
              <a:defRPr sz="500">
                <a:latin typeface="+mn-lt"/>
              </a:defRPr>
            </a:lvl1pPr>
          </a:lstStyle>
          <a:p>
            <a:r>
              <a:rPr lang="en-US" smtClean="0">
                <a:solidFill>
                  <a:srgbClr val="000000"/>
                </a:solidFill>
              </a:rPr>
              <a:t>© 2008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5"/>
          </p:nvPr>
        </p:nvSpPr>
        <p:spPr>
          <a:xfrm>
            <a:off x="6583680" y="9119474"/>
            <a:ext cx="729827" cy="480060"/>
          </a:xfrm>
          <a:prstGeom prst="rect">
            <a:avLst/>
          </a:prstGeom>
        </p:spPr>
        <p:txBody>
          <a:bodyPr vert="horz" lIns="96661" tIns="48331" rIns="96661" bIns="48331" rtlCol="0" anchor="b"/>
          <a:lstStyle>
            <a:lvl1pPr algn="r">
              <a:defRPr sz="1300">
                <a:latin typeface="Calibr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hf sldNum="0" hdr="0" ftr="0" dt="0"/>
  <p:notesStyle>
    <a:lvl1pPr marL="0" algn="l" defTabSz="914363" rtl="0" eaLnBrk="1" latinLnBrk="0" hangingPunct="1">
      <a:lnSpc>
        <a:spcPct val="90000"/>
      </a:lnSpc>
      <a:spcAft>
        <a:spcPts val="333"/>
      </a:spcAft>
      <a:defRPr sz="900" kern="1200">
        <a:solidFill>
          <a:schemeClr val="tx1"/>
        </a:solidFill>
        <a:latin typeface="Calibr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4/1/2009 2:46 PM</a:t>
            </a:fld>
            <a:endParaRPr lang="en-US" dirty="0"/>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12" name="Slide Image Placeholder 11"/>
          <p:cNvSpPr>
            <a:spLocks noGrp="1" noRot="1" noChangeAspect="1"/>
          </p:cNvSpPr>
          <p:nvPr>
            <p:ph type="sldImg"/>
          </p:nvPr>
        </p:nvSpPr>
        <p:spPr>
          <a:xfrm>
            <a:off x="1666875" y="479425"/>
            <a:ext cx="3925888" cy="294322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4/1/2009 2:46 PM</a:t>
            </a:fld>
            <a:endParaRPr lang="en-US" dirty="0"/>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12" name="Slide Image Placeholder 11"/>
          <p:cNvSpPr>
            <a:spLocks noGrp="1" noRot="1" noChangeAspect="1"/>
          </p:cNvSpPr>
          <p:nvPr>
            <p:ph type="sldImg"/>
          </p:nvPr>
        </p:nvSpPr>
        <p:spPr>
          <a:xfrm>
            <a:off x="1666875" y="479425"/>
            <a:ext cx="3925888" cy="294322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4/1/2009 2:46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12" name="Slide Image Placeholder 11"/>
          <p:cNvSpPr>
            <a:spLocks noGrp="1" noRot="1" noChangeAspect="1"/>
          </p:cNvSpPr>
          <p:nvPr>
            <p:ph type="sldImg"/>
          </p:nvPr>
        </p:nvSpPr>
        <p:spPr>
          <a:xfrm>
            <a:off x="1666875" y="479425"/>
            <a:ext cx="3925888" cy="294322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9663" y="1416051"/>
            <a:ext cx="7681913" cy="1523495"/>
          </a:xfrm>
        </p:spPr>
        <p:txBody>
          <a:bodyPr anchor="ctr">
            <a:noAutofit/>
          </a:bodyPr>
          <a:lstStyle>
            <a:lvl1pPr>
              <a:lnSpc>
                <a:spcPct val="90000"/>
              </a:lnSpc>
              <a:defRPr sz="48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29663" y="36576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4C19A"/>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4C19A"/>
              </a:solidFill>
              <a:effectLst/>
              <a:uLnTx/>
              <a:uFillTx/>
              <a:latin typeface="+mn-lt"/>
              <a:ea typeface="+mn-ea"/>
              <a:cs typeface="+mn-cs"/>
            </a:endParaRPr>
          </a:p>
        </p:txBody>
      </p:sp>
      <p:pic>
        <p:nvPicPr>
          <p:cNvPr id="7" name="Picture 6" descr="msdn_1inch_rgb.png"/>
          <p:cNvPicPr>
            <a:picLocks noChangeAspect="1"/>
          </p:cNvPicPr>
          <p:nvPr userDrawn="1"/>
        </p:nvPicPr>
        <p:blipFill>
          <a:blip r:embed="rId3"/>
          <a:stretch>
            <a:fillRect/>
          </a:stretch>
        </p:blipFill>
        <p:spPr bwMode="invGray">
          <a:xfrm>
            <a:off x="7056120" y="5772912"/>
            <a:ext cx="1857375" cy="942975"/>
          </a:xfrm>
          <a:prstGeom prst="rect">
            <a:avLst/>
          </a:prstGeom>
        </p:spPr>
      </p:pic>
    </p:spTree>
  </p:cSld>
  <p:clrMapOvr>
    <a:overrideClrMapping bg1="dk1" tx1="lt1" bg2="dk2" tx2="lt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pic>
        <p:nvPicPr>
          <p:cNvPr id="5" name="Picture 4" descr="ContentForgroundOrange.pn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88734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pic>
        <p:nvPicPr>
          <p:cNvPr id="6" name="Picture 5" descr="ContentForgroundOrange.pn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pic>
        <p:nvPicPr>
          <p:cNvPr id="8" name="Picture 7" descr="ContentForgroundOrange.pn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54"/>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411554"/>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Picture 9"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pic>
        <p:nvPicPr>
          <p:cNvPr id="4" name="Picture 3"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381506"/>
            <a:ext cx="6994362" cy="1523494"/>
          </a:xfrm>
        </p:spPr>
        <p:txBody>
          <a:bodyPr anchor="b" anchorCtr="0">
            <a:noAutofit/>
          </a:bodyPr>
          <a:lstStyle>
            <a:lvl1pPr>
              <a:lnSpc>
                <a:spcPct val="90000"/>
              </a:lnSpc>
              <a:defRPr sz="48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0013" y="3657601"/>
            <a:ext cx="6994362"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370012" y="19050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F6C9A8"/>
                    </a:gs>
                    <a:gs pos="62000">
                      <a:srgbClr val="ED9655"/>
                    </a:gs>
                    <a:gs pos="88000">
                      <a:srgbClr val="EA883E"/>
                    </a:gs>
                  </a:gsLst>
                  <a:lin ang="5400000" scaled="1"/>
                  <a:tileRect/>
                </a:gradFill>
                <a:effectLst/>
                <a:uLnTx/>
                <a:uFillTx/>
                <a:latin typeface="Calibri" pitchFamily="34" charset="0"/>
                <a:ea typeface="+mn-ea"/>
                <a:cs typeface="+mn-cs"/>
              </a:defRPr>
            </a:lvl1pPr>
          </a:lstStyle>
          <a:p>
            <a:pPr lvl="0"/>
            <a:r>
              <a:rPr lang="en-US" dirty="0" smtClean="0"/>
              <a:t>click to…</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2B486"/>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2B486"/>
              </a:solidFill>
              <a:effectLst/>
              <a:uLnTx/>
              <a:uFillTx/>
              <a:latin typeface="+mn-lt"/>
              <a:ea typeface="+mn-ea"/>
              <a:cs typeface="+mn-cs"/>
            </a:endParaRPr>
          </a:p>
        </p:txBody>
      </p:sp>
      <p:pic>
        <p:nvPicPr>
          <p:cNvPr id="6" name="Picture 5" descr="msdn_1inch_rgb.png"/>
          <p:cNvPicPr>
            <a:picLocks noChangeAspect="1"/>
          </p:cNvPicPr>
          <p:nvPr userDrawn="1"/>
        </p:nvPicPr>
        <p:blipFill>
          <a:blip r:embed="rId3"/>
          <a:stretch>
            <a:fillRect/>
          </a:stretch>
        </p:blipFill>
        <p:spPr bwMode="invGray">
          <a:xfrm>
            <a:off x="7056120" y="5772912"/>
            <a:ext cx="1857375" cy="942975"/>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054" y="228600"/>
            <a:ext cx="8375946"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7054" y="1420814"/>
            <a:ext cx="8375946" cy="212803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ContentForgroundOrange.png"/>
          <p:cNvPicPr>
            <a:picLocks noChangeAspect="1"/>
          </p:cNvPicPr>
          <p:nvPr/>
        </p:nvPicPr>
        <p:blipFill>
          <a:blip r:embed="rId9"/>
          <a:stretch>
            <a:fillRect/>
          </a:stretch>
        </p:blipFill>
        <p:spPr>
          <a:xfrm>
            <a:off x="0" y="0"/>
            <a:ext cx="9144000" cy="6858000"/>
          </a:xfrm>
          <a:prstGeom prst="rect">
            <a:avLst/>
          </a:prstGeom>
        </p:spPr>
      </p:pic>
      <p:pic>
        <p:nvPicPr>
          <p:cNvPr id="5" name="Picture 4" descr="ContentForgroundOrange.png"/>
          <p:cNvPicPr>
            <a:picLocks noChangeAspect="1"/>
          </p:cNvPicPr>
          <p:nvPr/>
        </p:nvPicPr>
        <p:blipFill>
          <a:blip r:embed="rId9"/>
          <a:stretch>
            <a:fillRect/>
          </a:stretch>
        </p:blipFill>
        <p:spPr>
          <a:xfrm>
            <a:off x="0" y="0"/>
            <a:ext cx="9144000" cy="6858000"/>
          </a:xfrm>
          <a:prstGeom prst="rect">
            <a:avLst/>
          </a:prstGeom>
        </p:spPr>
      </p:pic>
    </p:spTree>
  </p:cSld>
  <p:clrMap bg1="dk1" tx1="lt1" bg2="dk2" tx2="lt2" accent1="accent1" accent2="accent2" accent3="accent3" accent4="accent4" accent5="accent5" accent6="accent6" hlink="hlink" folHlink="folHlink"/>
  <p:sldLayoutIdLst>
    <p:sldLayoutId id="2147483738" r:id="rId1"/>
    <p:sldLayoutId id="2147483741" r:id="rId2"/>
    <p:sldLayoutId id="2147483742" r:id="rId3"/>
    <p:sldLayoutId id="2147483743" r:id="rId4"/>
    <p:sldLayoutId id="2147483744" r:id="rId5"/>
    <p:sldLayoutId id="2147483746" r:id="rId6"/>
    <p:sldLayoutId id="2147483739" r:id="rId7"/>
  </p:sldLayoutIdLst>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smtClean="0">
          <a:ln w="3175">
            <a:noFill/>
          </a:ln>
          <a:solidFill>
            <a:schemeClr val="tx1"/>
          </a:solidFill>
          <a:effectLst/>
          <a:latin typeface="Calibri" pitchFamily="34" charset="0"/>
          <a:ea typeface="+mn-ea"/>
          <a:cs typeface="Arial" charset="0"/>
        </a:defRPr>
      </a:lvl1pPr>
    </p:titleStyle>
    <p:bodyStyle>
      <a:lvl1pPr marL="463550" indent="-463550" algn="l" defTabSz="914363" rtl="0" eaLnBrk="1" latinLnBrk="0" hangingPunct="1">
        <a:lnSpc>
          <a:spcPct val="90000"/>
        </a:lnSpc>
        <a:spcBef>
          <a:spcPct val="20000"/>
        </a:spcBef>
        <a:buSzPct val="120000"/>
        <a:buFontTx/>
        <a:buBlip>
          <a:blip r:embed="rId10"/>
        </a:buBlip>
        <a:defRPr sz="3200" kern="1200">
          <a:solidFill>
            <a:schemeClr val="tx1"/>
          </a:solidFill>
          <a:latin typeface="Calibri" pitchFamily="34" charset="0"/>
          <a:ea typeface="+mn-ea"/>
          <a:cs typeface="+mn-cs"/>
        </a:defRPr>
      </a:lvl1pPr>
      <a:lvl2pPr marL="833438" indent="-369888" algn="l" defTabSz="914363" rtl="0" eaLnBrk="1" latinLnBrk="0" hangingPunct="1">
        <a:lnSpc>
          <a:spcPct val="90000"/>
        </a:lnSpc>
        <a:spcBef>
          <a:spcPct val="20000"/>
        </a:spcBef>
        <a:buFontTx/>
        <a:buBlip>
          <a:blip r:embed="rId10"/>
        </a:buBlip>
        <a:defRPr sz="2800" kern="1200">
          <a:solidFill>
            <a:schemeClr val="tx1"/>
          </a:solidFill>
          <a:latin typeface="Calibri" pitchFamily="34" charset="0"/>
          <a:ea typeface="+mn-ea"/>
          <a:cs typeface="+mn-cs"/>
        </a:defRPr>
      </a:lvl2pPr>
      <a:lvl3pPr marL="1168400" indent="-346075" algn="l" defTabSz="914363" rtl="0" eaLnBrk="1" latinLnBrk="0" hangingPunct="1">
        <a:lnSpc>
          <a:spcPct val="90000"/>
        </a:lnSpc>
        <a:spcBef>
          <a:spcPct val="20000"/>
        </a:spcBef>
        <a:buFontTx/>
        <a:buBlip>
          <a:blip r:embed="rId10"/>
        </a:buBlip>
        <a:defRPr sz="2400" kern="1200">
          <a:solidFill>
            <a:schemeClr val="tx1"/>
          </a:solidFill>
          <a:latin typeface="Calibri" pitchFamily="34" charset="0"/>
          <a:ea typeface="+mn-ea"/>
          <a:cs typeface="+mn-cs"/>
        </a:defRPr>
      </a:lvl3pPr>
      <a:lvl4pPr marL="1516063" indent="-347663" algn="l" defTabSz="914363" rtl="0" eaLnBrk="1" latinLnBrk="0" hangingPunct="1">
        <a:lnSpc>
          <a:spcPct val="90000"/>
        </a:lnSpc>
        <a:spcBef>
          <a:spcPct val="20000"/>
        </a:spcBef>
        <a:buFontTx/>
        <a:buBlip>
          <a:blip r:embed="rId10"/>
        </a:buBlip>
        <a:defRPr sz="2400" kern="1200">
          <a:solidFill>
            <a:schemeClr val="tx1"/>
          </a:solidFill>
          <a:latin typeface="Calibri" pitchFamily="34" charset="0"/>
          <a:ea typeface="+mn-ea"/>
          <a:cs typeface="+mn-cs"/>
        </a:defRPr>
      </a:lvl4pPr>
      <a:lvl5pPr marL="1852613" indent="-325438" algn="l" defTabSz="914363" rtl="0" eaLnBrk="1" latinLnBrk="0" hangingPunct="1">
        <a:lnSpc>
          <a:spcPct val="90000"/>
        </a:lnSpc>
        <a:spcBef>
          <a:spcPct val="20000"/>
        </a:spcBef>
        <a:buFontTx/>
        <a:buBlip>
          <a:blip r:embed="rId10"/>
        </a:buBlip>
        <a:defRPr sz="2400" kern="1200">
          <a:solidFill>
            <a:schemeClr val="tx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ike.Taulty@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mtaulty.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memorabilia.hardrock.com/"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ria.webmail.aol.com/"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smoothhd.com/"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new-megane.renault.co.uk/hatch/united-kingdom/english/origami/images/"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playboy.covertocover.com/"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28.png"/><Relationship Id="rId10" Type="http://schemas.openxmlformats.org/officeDocument/2006/relationships/image" Target="../media/image31.png"/><Relationship Id="rId4" Type="http://schemas.openxmlformats.org/officeDocument/2006/relationships/image" Target="../media/image27.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8" Type="http://schemas.openxmlformats.org/officeDocument/2006/relationships/diagramQuickStyle" Target="../diagrams/quickStyle5.xml"/><Relationship Id="rId13" Type="http://schemas.openxmlformats.org/officeDocument/2006/relationships/diagramColors" Target="../diagrams/colors6.xml"/><Relationship Id="rId3" Type="http://schemas.openxmlformats.org/officeDocument/2006/relationships/diagramLayout" Target="../diagrams/layout4.xml"/><Relationship Id="rId7" Type="http://schemas.openxmlformats.org/officeDocument/2006/relationships/diagramLayout" Target="../diagrams/layout5.xml"/><Relationship Id="rId12" Type="http://schemas.openxmlformats.org/officeDocument/2006/relationships/diagramQuickStyle" Target="../diagrams/quickStyle6.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openxmlformats.org/officeDocument/2006/relationships/diagramData" Target="../diagrams/data5.xml"/><Relationship Id="rId11" Type="http://schemas.openxmlformats.org/officeDocument/2006/relationships/diagramLayout" Target="../diagrams/layout6.xml"/><Relationship Id="rId5" Type="http://schemas.openxmlformats.org/officeDocument/2006/relationships/diagramColors" Target="../diagrams/colors4.xml"/><Relationship Id="rId10" Type="http://schemas.openxmlformats.org/officeDocument/2006/relationships/diagramData" Target="../diagrams/data6.xml"/><Relationship Id="rId4" Type="http://schemas.openxmlformats.org/officeDocument/2006/relationships/diagramQuickStyle" Target="../diagrams/quickStyle4.xml"/><Relationship Id="rId9" Type="http://schemas.openxmlformats.org/officeDocument/2006/relationships/diagramColors" Target="../diagrams/colors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18.png"/><Relationship Id="rId7" Type="http://schemas.openxmlformats.org/officeDocument/2006/relationships/diagramQuickStyle" Target="../diagrams/quickStyle7.xm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Data" Target="../diagrams/data8.xml"/><Relationship Id="rId7" Type="http://schemas.openxmlformats.org/officeDocument/2006/relationships/diagramData" Target="../diagrams/data9.xml"/><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10" Type="http://schemas.openxmlformats.org/officeDocument/2006/relationships/diagramColors" Target="../diagrams/colors9.xml"/><Relationship Id="rId4" Type="http://schemas.openxmlformats.org/officeDocument/2006/relationships/diagramLayout" Target="../diagrams/layout8.xml"/><Relationship Id="rId9"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8" Type="http://schemas.openxmlformats.org/officeDocument/2006/relationships/hyperlink" Target="http://xceed.com/Index.aspx?Lang=EN-CA" TargetMode="External"/><Relationship Id="rId13" Type="http://schemas.openxmlformats.org/officeDocument/2006/relationships/image" Target="../media/image53.png"/><Relationship Id="rId3" Type="http://schemas.openxmlformats.org/officeDocument/2006/relationships/image" Target="../media/image45.gif"/><Relationship Id="rId7" Type="http://schemas.openxmlformats.org/officeDocument/2006/relationships/image" Target="../media/image48.png"/><Relationship Id="rId12" Type="http://schemas.openxmlformats.org/officeDocument/2006/relationships/image" Target="../media/image52.png"/><Relationship Id="rId2" Type="http://schemas.openxmlformats.org/officeDocument/2006/relationships/hyperlink" Target="http://www.componentone.co.uk/" TargetMode="External"/><Relationship Id="rId1" Type="http://schemas.openxmlformats.org/officeDocument/2006/relationships/slideLayout" Target="../slideLayouts/slideLayout2.xml"/><Relationship Id="rId6" Type="http://schemas.openxmlformats.org/officeDocument/2006/relationships/image" Target="../media/image47.gif"/><Relationship Id="rId11" Type="http://schemas.openxmlformats.org/officeDocument/2006/relationships/image" Target="../media/image51.png"/><Relationship Id="rId5" Type="http://schemas.openxmlformats.org/officeDocument/2006/relationships/hyperlink" Target="http://www.telerik.com/" TargetMode="External"/><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49.gif"/><Relationship Id="rId1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9.wmf"/><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www.silverlight.net/" TargetMode="External"/><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18" Type="http://schemas.openxmlformats.org/officeDocument/2006/relationships/image" Target="../media/image80.png"/><Relationship Id="rId3" Type="http://schemas.openxmlformats.org/officeDocument/2006/relationships/image" Target="../media/image65.png"/><Relationship Id="rId21" Type="http://schemas.openxmlformats.org/officeDocument/2006/relationships/image" Target="../media/image83.png"/><Relationship Id="rId7" Type="http://schemas.openxmlformats.org/officeDocument/2006/relationships/image" Target="../media/image69.png"/><Relationship Id="rId12" Type="http://schemas.openxmlformats.org/officeDocument/2006/relationships/image" Target="../media/image74.png"/><Relationship Id="rId17" Type="http://schemas.openxmlformats.org/officeDocument/2006/relationships/image" Target="../media/image79.png"/><Relationship Id="rId2" Type="http://schemas.openxmlformats.org/officeDocument/2006/relationships/image" Target="../media/image64.png"/><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image" Target="../media/image73.png"/><Relationship Id="rId24" Type="http://schemas.openxmlformats.org/officeDocument/2006/relationships/image" Target="../media/image86.png"/><Relationship Id="rId5" Type="http://schemas.openxmlformats.org/officeDocument/2006/relationships/image" Target="../media/image67.png"/><Relationship Id="rId15" Type="http://schemas.openxmlformats.org/officeDocument/2006/relationships/image" Target="../media/image77.png"/><Relationship Id="rId23" Type="http://schemas.openxmlformats.org/officeDocument/2006/relationships/image" Target="../media/image85.png"/><Relationship Id="rId10" Type="http://schemas.openxmlformats.org/officeDocument/2006/relationships/image" Target="../media/image72.png"/><Relationship Id="rId19" Type="http://schemas.openxmlformats.org/officeDocument/2006/relationships/image" Target="../media/image81.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 Id="rId22" Type="http://schemas.openxmlformats.org/officeDocument/2006/relationships/image" Target="../media/image8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mailto:Mike.Taulty@microsoft.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mtaulty.com/"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9.w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 Guided Tour of </a:t>
            </a:r>
            <a:r>
              <a:rPr lang="en-US" dirty="0" err="1" smtClean="0"/>
              <a:t>Silverlight</a:t>
            </a:r>
            <a:r>
              <a:rPr lang="en-US" dirty="0" smtClean="0"/>
              <a:t> 2</a:t>
            </a:r>
            <a:endParaRPr lang="en-US" dirty="0"/>
          </a:p>
        </p:txBody>
      </p:sp>
      <p:sp>
        <p:nvSpPr>
          <p:cNvPr id="3" name="Subtitle 2"/>
          <p:cNvSpPr>
            <a:spLocks noGrp="1"/>
          </p:cNvSpPr>
          <p:nvPr>
            <p:ph type="subTitle" idx="1"/>
          </p:nvPr>
        </p:nvSpPr>
        <p:spPr/>
        <p:txBody>
          <a:bodyPr/>
          <a:lstStyle/>
          <a:p>
            <a:r>
              <a:rPr lang="en-US" dirty="0" smtClean="0"/>
              <a:t>Mike Taulty</a:t>
            </a:r>
          </a:p>
          <a:p>
            <a:r>
              <a:rPr lang="en-US" dirty="0" smtClean="0"/>
              <a:t>Developer &amp; Platform Group</a:t>
            </a:r>
          </a:p>
          <a:p>
            <a:r>
              <a:rPr lang="en-US" dirty="0" smtClean="0"/>
              <a:t>Microsoft Ltd</a:t>
            </a:r>
          </a:p>
          <a:p>
            <a:r>
              <a:rPr lang="en-US" dirty="0" smtClean="0">
                <a:hlinkClick r:id="rId3"/>
              </a:rPr>
              <a:t>Mike.Taulty@microsoft.com</a:t>
            </a:r>
            <a:r>
              <a:rPr lang="en-US" dirty="0" smtClean="0"/>
              <a:t> </a:t>
            </a:r>
          </a:p>
          <a:p>
            <a:r>
              <a:rPr lang="en-US" dirty="0" smtClean="0">
                <a:hlinkClick r:id="rId4"/>
              </a:rPr>
              <a:t>http://www.mtaulty.com</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9263" y="-387349"/>
            <a:ext cx="7681913" cy="1523495"/>
          </a:xfrm>
        </p:spPr>
        <p:txBody>
          <a:bodyPr/>
          <a:lstStyle/>
          <a:p>
            <a:r>
              <a:rPr lang="en-GB" dirty="0" smtClean="0"/>
              <a:t>Apps that I’d like to show you...</a:t>
            </a:r>
            <a:endParaRPr lang="en-GB" dirty="0"/>
          </a:p>
        </p:txBody>
      </p:sp>
      <p:pic>
        <p:nvPicPr>
          <p:cNvPr id="1026" name="Picture 2">
            <a:hlinkClick r:id="rId2"/>
          </p:cNvPr>
          <p:cNvPicPr>
            <a:picLocks noChangeAspect="1" noChangeArrowheads="1"/>
          </p:cNvPicPr>
          <p:nvPr/>
        </p:nvPicPr>
        <p:blipFill>
          <a:blip r:embed="rId3"/>
          <a:srcRect/>
          <a:stretch>
            <a:fillRect/>
          </a:stretch>
        </p:blipFill>
        <p:spPr bwMode="auto">
          <a:xfrm>
            <a:off x="591261" y="1320800"/>
            <a:ext cx="7961478" cy="4216400"/>
          </a:xfrm>
          <a:prstGeom prst="rect">
            <a:avLst/>
          </a:prstGeom>
          <a:noFill/>
          <a:ln w="9525">
            <a:noFill/>
            <a:miter lim="800000"/>
            <a:headEnd/>
            <a:tailEnd/>
          </a:ln>
          <a:effectLst>
            <a:reflection blurRad="6350" stA="50000" endA="300" endPos="38500" dist="50800" dir="5400000" sy="-100000" algn="bl" rotWithShape="0"/>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9263" y="-387349"/>
            <a:ext cx="7681913" cy="1523495"/>
          </a:xfrm>
        </p:spPr>
        <p:txBody>
          <a:bodyPr/>
          <a:lstStyle/>
          <a:p>
            <a:r>
              <a:rPr lang="en-GB" dirty="0" smtClean="0"/>
              <a:t>Apps that I’d like to show you...</a:t>
            </a:r>
            <a:endParaRPr lang="en-GB" dirty="0"/>
          </a:p>
        </p:txBody>
      </p:sp>
      <p:pic>
        <p:nvPicPr>
          <p:cNvPr id="2050" name="Picture 2">
            <a:hlinkClick r:id="rId2"/>
          </p:cNvPr>
          <p:cNvPicPr>
            <a:picLocks noChangeAspect="1" noChangeArrowheads="1"/>
          </p:cNvPicPr>
          <p:nvPr/>
        </p:nvPicPr>
        <p:blipFill>
          <a:blip r:embed="rId3"/>
          <a:srcRect/>
          <a:stretch>
            <a:fillRect/>
          </a:stretch>
        </p:blipFill>
        <p:spPr bwMode="auto">
          <a:xfrm>
            <a:off x="770941" y="977900"/>
            <a:ext cx="7602118" cy="4699000"/>
          </a:xfrm>
          <a:prstGeom prst="rect">
            <a:avLst/>
          </a:prstGeom>
          <a:noFill/>
          <a:ln w="9525">
            <a:noFill/>
            <a:miter lim="800000"/>
            <a:headEnd/>
            <a:tailEnd/>
          </a:ln>
          <a:effectLst>
            <a:reflection blurRad="6350" stA="50000" endA="300" endPos="38500" dist="50800" dir="5400000" sy="-100000" algn="bl" rotWithShape="0"/>
            <a:softEdge rad="31750"/>
          </a:effec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9263" y="-387349"/>
            <a:ext cx="7681913" cy="1523495"/>
          </a:xfrm>
        </p:spPr>
        <p:txBody>
          <a:bodyPr/>
          <a:lstStyle/>
          <a:p>
            <a:r>
              <a:rPr lang="en-GB" dirty="0" smtClean="0"/>
              <a:t>Apps that I’d like to show you...</a:t>
            </a:r>
            <a:endParaRPr lang="en-GB" dirty="0"/>
          </a:p>
        </p:txBody>
      </p:sp>
      <p:pic>
        <p:nvPicPr>
          <p:cNvPr id="4" name="Picture 2">
            <a:hlinkClick r:id="rId2"/>
          </p:cNvPr>
          <p:cNvPicPr>
            <a:picLocks noChangeAspect="1" noChangeArrowheads="1"/>
          </p:cNvPicPr>
          <p:nvPr/>
        </p:nvPicPr>
        <p:blipFill>
          <a:blip r:embed="rId3"/>
          <a:srcRect/>
          <a:stretch>
            <a:fillRect/>
          </a:stretch>
        </p:blipFill>
        <p:spPr bwMode="auto">
          <a:xfrm>
            <a:off x="1270000" y="1074530"/>
            <a:ext cx="6604000" cy="4708940"/>
          </a:xfrm>
          <a:prstGeom prst="rect">
            <a:avLst/>
          </a:prstGeom>
          <a:noFill/>
          <a:ln w="9525">
            <a:noFill/>
            <a:miter lim="800000"/>
            <a:headEnd/>
            <a:tailEnd/>
          </a:ln>
          <a:effectLst>
            <a:reflection blurRad="6350" stA="50000" endA="300" endPos="38500" dist="50800" dir="5400000" sy="-100000" algn="bl" rotWithShape="0"/>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9263" y="-387349"/>
            <a:ext cx="7681913" cy="1523495"/>
          </a:xfrm>
        </p:spPr>
        <p:txBody>
          <a:bodyPr/>
          <a:lstStyle/>
          <a:p>
            <a:r>
              <a:rPr lang="en-GB" dirty="0" smtClean="0"/>
              <a:t>Apps that I’d like to show you...</a:t>
            </a:r>
            <a:endParaRPr lang="en-GB" dirty="0"/>
          </a:p>
        </p:txBody>
      </p:sp>
      <p:pic>
        <p:nvPicPr>
          <p:cNvPr id="6" name="Picture 2">
            <a:hlinkClick r:id="rId2"/>
          </p:cNvPr>
          <p:cNvPicPr>
            <a:picLocks noChangeAspect="1" noChangeArrowheads="1"/>
          </p:cNvPicPr>
          <p:nvPr/>
        </p:nvPicPr>
        <p:blipFill>
          <a:blip r:embed="rId3"/>
          <a:srcRect/>
          <a:stretch>
            <a:fillRect/>
          </a:stretch>
        </p:blipFill>
        <p:spPr bwMode="auto">
          <a:xfrm>
            <a:off x="1024387" y="1333500"/>
            <a:ext cx="7095226" cy="4191000"/>
          </a:xfrm>
          <a:prstGeom prst="rect">
            <a:avLst/>
          </a:prstGeom>
          <a:noFill/>
          <a:ln w="9525">
            <a:noFill/>
            <a:miter lim="800000"/>
            <a:headEnd/>
            <a:tailEnd/>
          </a:ln>
          <a:effectLst>
            <a:reflection blurRad="6350" stA="50000" endA="300" endPos="38500" dist="50800" dir="5400000" sy="-100000" algn="bl" rotWithShape="0"/>
            <a:softEdge rad="31750"/>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9263" y="-387349"/>
            <a:ext cx="7681913" cy="1523495"/>
          </a:xfrm>
        </p:spPr>
        <p:txBody>
          <a:bodyPr/>
          <a:lstStyle/>
          <a:p>
            <a:r>
              <a:rPr lang="en-GB" dirty="0" smtClean="0"/>
              <a:t>Apps that I’d like to show you...</a:t>
            </a:r>
            <a:endParaRPr lang="en-GB" dirty="0"/>
          </a:p>
        </p:txBody>
      </p:sp>
      <p:pic>
        <p:nvPicPr>
          <p:cNvPr id="2051" name="Picture 3">
            <a:hlinkClick r:id="rId2"/>
          </p:cNvPr>
          <p:cNvPicPr>
            <a:picLocks noChangeAspect="1" noChangeArrowheads="1"/>
          </p:cNvPicPr>
          <p:nvPr/>
        </p:nvPicPr>
        <p:blipFill>
          <a:blip r:embed="rId3"/>
          <a:srcRect/>
          <a:stretch>
            <a:fillRect/>
          </a:stretch>
        </p:blipFill>
        <p:spPr bwMode="auto">
          <a:xfrm>
            <a:off x="850900" y="971550"/>
            <a:ext cx="7442200" cy="4686300"/>
          </a:xfrm>
          <a:prstGeom prst="rect">
            <a:avLst/>
          </a:prstGeom>
          <a:noFill/>
          <a:ln w="9525">
            <a:noFill/>
            <a:miter lim="800000"/>
            <a:headEnd/>
            <a:tailEnd/>
          </a:ln>
          <a:effectLst>
            <a:reflection blurRad="6350" stA="50000" endA="300" endPos="38500" dist="50800" dir="5400000" sy="-100000" algn="bl" rotWithShape="0"/>
            <a:softEdge rad="31750"/>
          </a:effectLst>
        </p:spPr>
      </p:pic>
      <p:sp>
        <p:nvSpPr>
          <p:cNvPr id="7" name="TextBox 6"/>
          <p:cNvSpPr txBox="1"/>
          <p:nvPr/>
        </p:nvSpPr>
        <p:spPr>
          <a:xfrm>
            <a:off x="0" y="6396335"/>
            <a:ext cx="7838492" cy="461665"/>
          </a:xfrm>
          <a:prstGeom prst="rect">
            <a:avLst/>
          </a:prstGeom>
          <a:noFill/>
        </p:spPr>
        <p:txBody>
          <a:bodyPr wrap="none" rtlCol="0">
            <a:spAutoFit/>
          </a:bodyPr>
          <a:lstStyle/>
          <a:p>
            <a:r>
              <a:rPr lang="en-GB" sz="2400" dirty="0" smtClean="0"/>
              <a:t>*View at your discretion. Perhaps not from work. Or home </a:t>
            </a:r>
            <a:r>
              <a:rPr lang="en-GB" sz="2400" dirty="0" smtClean="0">
                <a:sym typeface="Wingdings" pitchFamily="2" charset="2"/>
              </a:rPr>
              <a:t></a:t>
            </a:r>
            <a:endParaRPr lang="en-GB" sz="24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p:cNvGrpSpPr/>
          <p:nvPr/>
        </p:nvGrpSpPr>
        <p:grpSpPr>
          <a:xfrm>
            <a:off x="168275" y="939800"/>
            <a:ext cx="8785225" cy="3492500"/>
            <a:chOff x="168275" y="939800"/>
            <a:chExt cx="8785225" cy="3492500"/>
          </a:xfrm>
        </p:grpSpPr>
        <p:sp>
          <p:nvSpPr>
            <p:cNvPr id="66" name="Rectangle 65"/>
            <p:cNvSpPr/>
            <p:nvPr/>
          </p:nvSpPr>
          <p:spPr bwMode="auto">
            <a:xfrm>
              <a:off x="323850" y="939800"/>
              <a:ext cx="8629650" cy="3492500"/>
            </a:xfrm>
            <a:prstGeom prst="rect">
              <a:avLst/>
            </a:prstGeom>
            <a:ln>
              <a:headEnd type="none" w="med" len="med"/>
              <a:tailEnd type="none" w="med" len="med"/>
            </a:ln>
          </p:spPr>
          <p:style>
            <a:lnRef idx="0">
              <a:schemeClr val="accent4"/>
            </a:lnRef>
            <a:fillRef idx="1002">
              <a:schemeClr val="dk2"/>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7" name="Rectangle 66"/>
            <p:cNvSpPr/>
            <p:nvPr/>
          </p:nvSpPr>
          <p:spPr bwMode="auto">
            <a:xfrm rot="16200000">
              <a:off x="-1157288" y="2306637"/>
              <a:ext cx="3362325" cy="711200"/>
            </a:xfrm>
            <a:prstGeom prst="rect">
              <a:avLst/>
            </a:prstGeom>
            <a:ln>
              <a:headEnd type="none" w="med" len="med"/>
              <a:tailEnd type="none" w="med" len="med"/>
            </a:ln>
          </p:spPr>
          <p:style>
            <a:lnRef idx="0">
              <a:schemeClr val="accent4"/>
            </a:lnRef>
            <a:fillRef idx="1002">
              <a:schemeClr val="dk2"/>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300" dirty="0" smtClean="0">
                  <a:solidFill>
                    <a:schemeClr val="tx1"/>
                  </a:solidFill>
                  <a:latin typeface="Segoe" pitchFamily="34" charset="0"/>
                </a:rPr>
                <a:t>Development</a:t>
              </a:r>
            </a:p>
          </p:txBody>
        </p:sp>
      </p:grpSp>
      <p:grpSp>
        <p:nvGrpSpPr>
          <p:cNvPr id="72" name="Group 71"/>
          <p:cNvGrpSpPr/>
          <p:nvPr/>
        </p:nvGrpSpPr>
        <p:grpSpPr>
          <a:xfrm>
            <a:off x="165101" y="4508500"/>
            <a:ext cx="8785226" cy="2222500"/>
            <a:chOff x="165101" y="4508500"/>
            <a:chExt cx="8785226" cy="2222500"/>
          </a:xfrm>
        </p:grpSpPr>
        <p:sp>
          <p:nvSpPr>
            <p:cNvPr id="68" name="Rectangle 67"/>
            <p:cNvSpPr/>
            <p:nvPr/>
          </p:nvSpPr>
          <p:spPr bwMode="auto">
            <a:xfrm>
              <a:off x="320677" y="4508500"/>
              <a:ext cx="8629650" cy="2222500"/>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9" name="Rectangle 68"/>
            <p:cNvSpPr/>
            <p:nvPr/>
          </p:nvSpPr>
          <p:spPr bwMode="auto">
            <a:xfrm rot="16200000">
              <a:off x="-549131" y="5264007"/>
              <a:ext cx="2139663" cy="711200"/>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300" dirty="0" smtClean="0">
                  <a:solidFill>
                    <a:schemeClr val="bg1"/>
                  </a:solidFill>
                  <a:latin typeface="Segoe" pitchFamily="34" charset="0"/>
                </a:rPr>
                <a:t>Design</a:t>
              </a:r>
            </a:p>
          </p:txBody>
        </p:sp>
      </p:grpSp>
      <p:sp>
        <p:nvSpPr>
          <p:cNvPr id="5" name="Title 4"/>
          <p:cNvSpPr>
            <a:spLocks noGrp="1"/>
          </p:cNvSpPr>
          <p:nvPr>
            <p:ph type="title"/>
          </p:nvPr>
        </p:nvSpPr>
        <p:spPr/>
        <p:txBody>
          <a:bodyPr/>
          <a:lstStyle/>
          <a:p>
            <a:r>
              <a:rPr lang="en-GB" dirty="0" smtClean="0"/>
              <a:t>tools for </a:t>
            </a:r>
            <a:r>
              <a:rPr lang="en-GB" dirty="0" err="1" smtClean="0"/>
              <a:t>Silverlight</a:t>
            </a:r>
            <a:r>
              <a:rPr lang="en-GB" dirty="0" smtClean="0"/>
              <a:t> applications</a:t>
            </a:r>
            <a:endParaRPr lang="en-GB" dirty="0"/>
          </a:p>
        </p:txBody>
      </p:sp>
      <p:grpSp>
        <p:nvGrpSpPr>
          <p:cNvPr id="29" name="Group 23"/>
          <p:cNvGrpSpPr>
            <a:grpSpLocks noChangeAspect="1"/>
          </p:cNvGrpSpPr>
          <p:nvPr/>
        </p:nvGrpSpPr>
        <p:grpSpPr>
          <a:xfrm>
            <a:off x="1107232" y="1549400"/>
            <a:ext cx="3576736" cy="1217065"/>
            <a:chOff x="-2281613" y="4694258"/>
            <a:chExt cx="5164513" cy="1757342"/>
          </a:xfrm>
        </p:grpSpPr>
        <p:sp>
          <p:nvSpPr>
            <p:cNvPr id="39" name="Rectangle 38"/>
            <p:cNvSpPr/>
            <p:nvPr/>
          </p:nvSpPr>
          <p:spPr bwMode="auto">
            <a:xfrm>
              <a:off x="-2281613" y="4694258"/>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40" name="Picture 39" descr="VWD08-exp_v_c.png"/>
            <p:cNvPicPr>
              <a:picLocks noChangeAspect="1"/>
            </p:cNvPicPr>
            <p:nvPr/>
          </p:nvPicPr>
          <p:blipFill>
            <a:blip r:embed="rId2"/>
            <a:stretch>
              <a:fillRect/>
            </a:stretch>
          </p:blipFill>
          <p:spPr>
            <a:xfrm>
              <a:off x="-2050772" y="4912772"/>
              <a:ext cx="4702830" cy="1320314"/>
            </a:xfrm>
            <a:prstGeom prst="rect">
              <a:avLst/>
            </a:prstGeom>
          </p:spPr>
        </p:pic>
      </p:grpSp>
      <p:grpSp>
        <p:nvGrpSpPr>
          <p:cNvPr id="31" name="Group 25"/>
          <p:cNvGrpSpPr>
            <a:grpSpLocks noChangeAspect="1"/>
          </p:cNvGrpSpPr>
          <p:nvPr/>
        </p:nvGrpSpPr>
        <p:grpSpPr>
          <a:xfrm>
            <a:off x="1113972" y="1550378"/>
            <a:ext cx="3576736" cy="1217065"/>
            <a:chOff x="8438154" y="5979329"/>
            <a:chExt cx="5164513" cy="1757342"/>
          </a:xfrm>
        </p:grpSpPr>
        <p:sp>
          <p:nvSpPr>
            <p:cNvPr id="35" name="Rectangle 34"/>
            <p:cNvSpPr/>
            <p:nvPr/>
          </p:nvSpPr>
          <p:spPr bwMode="auto">
            <a:xfrm>
              <a:off x="8438154" y="5979329"/>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6" name="Picture 35" descr="VS08-stnd_v_c.png"/>
            <p:cNvPicPr>
              <a:picLocks noChangeAspect="1"/>
            </p:cNvPicPr>
            <p:nvPr/>
          </p:nvPicPr>
          <p:blipFill>
            <a:blip r:embed="rId3"/>
            <a:stretch>
              <a:fillRect/>
            </a:stretch>
          </p:blipFill>
          <p:spPr>
            <a:xfrm>
              <a:off x="9351327" y="6173160"/>
              <a:ext cx="3338166" cy="1369680"/>
            </a:xfrm>
            <a:prstGeom prst="rect">
              <a:avLst/>
            </a:prstGeom>
          </p:spPr>
        </p:pic>
      </p:grpSp>
      <p:grpSp>
        <p:nvGrpSpPr>
          <p:cNvPr id="30" name="Group 27"/>
          <p:cNvGrpSpPr>
            <a:grpSpLocks noChangeAspect="1"/>
          </p:cNvGrpSpPr>
          <p:nvPr/>
        </p:nvGrpSpPr>
        <p:grpSpPr>
          <a:xfrm>
            <a:off x="1113192" y="1550378"/>
            <a:ext cx="3576736" cy="1217065"/>
            <a:chOff x="-3950697" y="3583008"/>
            <a:chExt cx="5164513" cy="1757342"/>
          </a:xfrm>
        </p:grpSpPr>
        <p:sp>
          <p:nvSpPr>
            <p:cNvPr id="37" name="Rectangle 36"/>
            <p:cNvSpPr/>
            <p:nvPr/>
          </p:nvSpPr>
          <p:spPr bwMode="auto">
            <a:xfrm>
              <a:off x="-3950697" y="3583008"/>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8" name="Picture 37" descr="VS08-pro_v_c.png"/>
            <p:cNvPicPr>
              <a:picLocks noChangeAspect="1"/>
            </p:cNvPicPr>
            <p:nvPr/>
          </p:nvPicPr>
          <p:blipFill>
            <a:blip r:embed="rId4"/>
            <a:stretch>
              <a:fillRect/>
            </a:stretch>
          </p:blipFill>
          <p:spPr>
            <a:xfrm>
              <a:off x="-3111516" y="3746479"/>
              <a:ext cx="3486150" cy="1430400"/>
            </a:xfrm>
            <a:prstGeom prst="rect">
              <a:avLst/>
            </a:prstGeom>
          </p:spPr>
        </p:pic>
      </p:grpSp>
      <p:grpSp>
        <p:nvGrpSpPr>
          <p:cNvPr id="73" name="Group 72"/>
          <p:cNvGrpSpPr/>
          <p:nvPr/>
        </p:nvGrpSpPr>
        <p:grpSpPr>
          <a:xfrm>
            <a:off x="1122265" y="4608422"/>
            <a:ext cx="3589435" cy="2008278"/>
            <a:chOff x="1122265" y="4608422"/>
            <a:chExt cx="3589435" cy="2008278"/>
          </a:xfrm>
        </p:grpSpPr>
        <p:grpSp>
          <p:nvGrpSpPr>
            <p:cNvPr id="44" name="Group 43"/>
            <p:cNvGrpSpPr>
              <a:grpSpLocks noChangeAspect="1"/>
            </p:cNvGrpSpPr>
            <p:nvPr/>
          </p:nvGrpSpPr>
          <p:grpSpPr>
            <a:xfrm>
              <a:off x="1122265" y="4929735"/>
              <a:ext cx="3576735" cy="1217065"/>
              <a:chOff x="-3640338" y="2936916"/>
              <a:chExt cx="5164513" cy="1757342"/>
            </a:xfrm>
          </p:grpSpPr>
          <p:sp>
            <p:nvSpPr>
              <p:cNvPr id="45" name="Rectangle 44"/>
              <p:cNvSpPr/>
              <p:nvPr/>
            </p:nvSpPr>
            <p:spPr bwMode="auto">
              <a:xfrm>
                <a:off x="-3640338" y="2936916"/>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46" name="Picture 45" descr="Expression-Blend2_bL.png"/>
              <p:cNvPicPr>
                <a:picLocks noChangeAspect="1"/>
              </p:cNvPicPr>
              <p:nvPr/>
            </p:nvPicPr>
            <p:blipFill>
              <a:blip r:embed="rId5"/>
              <a:stretch>
                <a:fillRect/>
              </a:stretch>
            </p:blipFill>
            <p:spPr>
              <a:xfrm>
                <a:off x="-3046902" y="3407917"/>
                <a:ext cx="3977640" cy="815340"/>
              </a:xfrm>
              <a:prstGeom prst="rect">
                <a:avLst/>
              </a:prstGeom>
            </p:spPr>
          </p:pic>
        </p:grpSp>
        <p:pic>
          <p:nvPicPr>
            <p:cNvPr id="62" name="Picture 61"/>
            <p:cNvPicPr>
              <a:picLocks noChangeAspect="1" noChangeArrowheads="1"/>
            </p:cNvPicPr>
            <p:nvPr/>
          </p:nvPicPr>
          <p:blipFill>
            <a:blip r:embed="rId6"/>
            <a:srcRect/>
            <a:stretch>
              <a:fillRect/>
            </a:stretch>
          </p:blipFill>
          <p:spPr bwMode="auto">
            <a:xfrm>
              <a:off x="3988218" y="4608422"/>
              <a:ext cx="655728" cy="655728"/>
            </a:xfrm>
            <a:prstGeom prst="roundRect">
              <a:avLst>
                <a:gd name="adj" fmla="val 4167"/>
              </a:avLst>
            </a:prstGeom>
            <a:solidFill>
              <a:srgbClr val="FFFFFF"/>
            </a:solidFill>
            <a:ln w="635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9" name="Rounded Rectangle 48"/>
            <p:cNvSpPr/>
            <p:nvPr/>
          </p:nvSpPr>
          <p:spPr bwMode="auto">
            <a:xfrm>
              <a:off x="1289050" y="6011315"/>
              <a:ext cx="3422650" cy="605385"/>
            </a:xfrm>
            <a:prstGeom prst="roundRect">
              <a:avLst/>
            </a:prstGeom>
            <a:ln>
              <a:headEnd type="none" w="med" len="med"/>
              <a:tailEnd type="none" w="med" len="med"/>
            </a:ln>
          </p:spPr>
          <p:style>
            <a:lnRef idx="0">
              <a:schemeClr val="accent6"/>
            </a:lnRef>
            <a:fillRef idx="1003">
              <a:schemeClr val="dk2"/>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smtClean="0">
                  <a:solidFill>
                    <a:schemeClr val="tx1"/>
                  </a:solidFill>
                  <a:latin typeface="Segoe" pitchFamily="34" charset="0"/>
                </a:rPr>
                <a:t>Service Pack 1</a:t>
              </a:r>
            </a:p>
          </p:txBody>
        </p:sp>
      </p:grpSp>
      <p:grpSp>
        <p:nvGrpSpPr>
          <p:cNvPr id="71" name="Group 70"/>
          <p:cNvGrpSpPr/>
          <p:nvPr/>
        </p:nvGrpSpPr>
        <p:grpSpPr>
          <a:xfrm>
            <a:off x="5222032" y="1083442"/>
            <a:ext cx="3579068" cy="2164005"/>
            <a:chOff x="5222032" y="1083442"/>
            <a:chExt cx="3579068" cy="2164005"/>
          </a:xfrm>
        </p:grpSpPr>
        <p:grpSp>
          <p:nvGrpSpPr>
            <p:cNvPr id="60" name="Group 59"/>
            <p:cNvGrpSpPr/>
            <p:nvPr/>
          </p:nvGrpSpPr>
          <p:grpSpPr>
            <a:xfrm>
              <a:off x="5222032" y="1549400"/>
              <a:ext cx="3576736" cy="1217065"/>
              <a:chOff x="4841032" y="1803400"/>
              <a:chExt cx="3576736" cy="1217065"/>
            </a:xfrm>
          </p:grpSpPr>
          <p:sp>
            <p:nvSpPr>
              <p:cNvPr id="55" name="Rectangle 54"/>
              <p:cNvSpPr/>
              <p:nvPr/>
            </p:nvSpPr>
            <p:spPr bwMode="auto">
              <a:xfrm>
                <a:off x="4841032" y="1803400"/>
                <a:ext cx="3576736" cy="1217065"/>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28" name="Picture 4" descr="http://www.yourownquizzes.com/soft-used/pictures/eclipse-logo.png"/>
              <p:cNvPicPr>
                <a:picLocks noChangeAspect="1" noChangeArrowheads="1"/>
              </p:cNvPicPr>
              <p:nvPr/>
            </p:nvPicPr>
            <p:blipFill>
              <a:blip r:embed="rId7"/>
              <a:srcRect/>
              <a:stretch>
                <a:fillRect/>
              </a:stretch>
            </p:blipFill>
            <p:spPr bwMode="auto">
              <a:xfrm>
                <a:off x="4914900" y="1856397"/>
                <a:ext cx="1905000" cy="1000125"/>
              </a:xfrm>
              <a:prstGeom prst="rect">
                <a:avLst/>
              </a:prstGeom>
              <a:noFill/>
              <a:effectLst>
                <a:softEdge rad="63500"/>
              </a:effectLst>
            </p:spPr>
          </p:pic>
          <p:pic>
            <p:nvPicPr>
              <p:cNvPr id="1029" name="Picture 5"/>
              <p:cNvPicPr>
                <a:picLocks noChangeAspect="1" noChangeArrowheads="1"/>
              </p:cNvPicPr>
              <p:nvPr/>
            </p:nvPicPr>
            <p:blipFill>
              <a:blip r:embed="rId8"/>
              <a:srcRect/>
              <a:stretch>
                <a:fillRect/>
              </a:stretch>
            </p:blipFill>
            <p:spPr bwMode="auto">
              <a:xfrm>
                <a:off x="6184900" y="2375431"/>
                <a:ext cx="2163956" cy="558269"/>
              </a:xfrm>
              <a:prstGeom prst="rect">
                <a:avLst/>
              </a:prstGeom>
              <a:noFill/>
              <a:ln w="9525">
                <a:noFill/>
                <a:miter lim="800000"/>
                <a:headEnd/>
                <a:tailEnd/>
              </a:ln>
              <a:effectLst>
                <a:softEdge rad="63500"/>
              </a:effectLst>
            </p:spPr>
          </p:pic>
        </p:grpSp>
        <p:pic>
          <p:nvPicPr>
            <p:cNvPr id="47" name="Picture 46"/>
            <p:cNvPicPr>
              <a:picLocks noChangeAspect="1" noChangeArrowheads="1"/>
            </p:cNvPicPr>
            <p:nvPr/>
          </p:nvPicPr>
          <p:blipFill>
            <a:blip r:embed="rId9"/>
            <a:srcRect/>
            <a:stretch>
              <a:fillRect/>
            </a:stretch>
          </p:blipFill>
          <p:spPr bwMode="auto">
            <a:xfrm>
              <a:off x="7284987" y="1083442"/>
              <a:ext cx="724860" cy="649958"/>
            </a:xfrm>
            <a:prstGeom prst="roundRect">
              <a:avLst>
                <a:gd name="adj" fmla="val 4167"/>
              </a:avLst>
            </a:prstGeom>
            <a:solidFill>
              <a:srgbClr val="FFFFFF"/>
            </a:solidFill>
            <a:ln w="635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3" name="Picture 62"/>
            <p:cNvPicPr>
              <a:picLocks noChangeAspect="1" noChangeArrowheads="1"/>
            </p:cNvPicPr>
            <p:nvPr/>
          </p:nvPicPr>
          <p:blipFill>
            <a:blip r:embed="rId6"/>
            <a:srcRect/>
            <a:stretch>
              <a:fillRect/>
            </a:stretch>
          </p:blipFill>
          <p:spPr bwMode="auto">
            <a:xfrm>
              <a:off x="8077618" y="1083442"/>
              <a:ext cx="655728" cy="655728"/>
            </a:xfrm>
            <a:prstGeom prst="roundRect">
              <a:avLst>
                <a:gd name="adj" fmla="val 4167"/>
              </a:avLst>
            </a:prstGeom>
            <a:solidFill>
              <a:srgbClr val="FFFFFF"/>
            </a:solidFill>
            <a:ln w="635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1" name="Rounded Rectangle 60"/>
            <p:cNvSpPr/>
            <p:nvPr/>
          </p:nvSpPr>
          <p:spPr bwMode="auto">
            <a:xfrm>
              <a:off x="5378450" y="2642062"/>
              <a:ext cx="3422650" cy="605385"/>
            </a:xfrm>
            <a:prstGeom prst="roundRect">
              <a:avLst/>
            </a:prstGeom>
            <a:ln>
              <a:headEnd type="none" w="med" len="med"/>
              <a:tailEnd type="none" w="med" len="med"/>
            </a:ln>
          </p:spPr>
          <p:style>
            <a:lnRef idx="0">
              <a:schemeClr val="accent6"/>
            </a:lnRef>
            <a:fillRef idx="1003">
              <a:schemeClr val="dk2"/>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err="1" smtClean="0">
                  <a:solidFill>
                    <a:schemeClr val="tx1"/>
                  </a:solidFill>
                  <a:latin typeface="Segoe" pitchFamily="34" charset="0"/>
                </a:rPr>
                <a:t>Silverlight</a:t>
              </a:r>
              <a:r>
                <a:rPr lang="en-GB" sz="2300" dirty="0" smtClean="0">
                  <a:solidFill>
                    <a:schemeClr val="tx1"/>
                  </a:solidFill>
                  <a:latin typeface="Segoe" pitchFamily="34" charset="0"/>
                </a:rPr>
                <a:t> 2 SDK</a:t>
              </a:r>
            </a:p>
          </p:txBody>
        </p:sp>
      </p:grpSp>
      <p:grpSp>
        <p:nvGrpSpPr>
          <p:cNvPr id="76" name="Group 75"/>
          <p:cNvGrpSpPr/>
          <p:nvPr/>
        </p:nvGrpSpPr>
        <p:grpSpPr>
          <a:xfrm>
            <a:off x="4867103" y="3652240"/>
            <a:ext cx="4390940" cy="3746500"/>
            <a:chOff x="4867103" y="3779240"/>
            <a:chExt cx="4390940" cy="3746500"/>
          </a:xfrm>
        </p:grpSpPr>
        <p:sp>
          <p:nvSpPr>
            <p:cNvPr id="74" name="Folded Corner 73"/>
            <p:cNvSpPr/>
            <p:nvPr/>
          </p:nvSpPr>
          <p:spPr bwMode="auto">
            <a:xfrm rot="9746774">
              <a:off x="4867103" y="3779240"/>
              <a:ext cx="4390940" cy="3746500"/>
            </a:xfrm>
            <a:prstGeom prst="foldedCorner">
              <a:avLst>
                <a:gd name="adj" fmla="val 33297"/>
              </a:avLst>
            </a:prstGeom>
            <a:ln w="38100">
              <a:solidFill>
                <a:schemeClr val="tx1"/>
              </a:solidFill>
              <a:headEnd type="none" w="med" len="med"/>
              <a:tailEnd type="none" w="med" len="med"/>
            </a:ln>
          </p:spPr>
          <p:style>
            <a:lnRef idx="0">
              <a:schemeClr val="accent4"/>
            </a:lnRef>
            <a:fillRef idx="1003">
              <a:schemeClr val="lt2"/>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5" name="TextBox 74"/>
            <p:cNvSpPr txBox="1"/>
            <p:nvPr/>
          </p:nvSpPr>
          <p:spPr>
            <a:xfrm rot="20517653">
              <a:off x="5412986" y="5042468"/>
              <a:ext cx="3566534" cy="2284630"/>
            </a:xfrm>
            <a:prstGeom prst="rect">
              <a:avLst/>
            </a:prstGeom>
            <a:noFill/>
          </p:spPr>
          <p:style>
            <a:lnRef idx="0">
              <a:scrgbClr r="0" g="0" b="0"/>
            </a:lnRef>
            <a:fillRef idx="1003">
              <a:schemeClr val="lt2"/>
            </a:fillRef>
            <a:effectRef idx="0">
              <a:scrgbClr r="0" g="0" b="0"/>
            </a:effectRef>
            <a:fontRef idx="major"/>
          </p:style>
          <p:txBody>
            <a:bodyPr wrap="square" rtlCol="0">
              <a:noAutofit/>
            </a:bodyPr>
            <a:lstStyle/>
            <a:p>
              <a:pPr>
                <a:buFont typeface="Arial" pitchFamily="34" charset="0"/>
                <a:buChar char="•"/>
              </a:pPr>
              <a:r>
                <a:rPr lang="en-GB" sz="2400" b="1" dirty="0" smtClean="0">
                  <a:latin typeface="Segoe Script" pitchFamily="34" charset="0"/>
                </a:rPr>
                <a:t>MSDN Premium</a:t>
              </a:r>
            </a:p>
            <a:p>
              <a:pPr>
                <a:buFont typeface="Arial" pitchFamily="34" charset="0"/>
                <a:buChar char="•"/>
              </a:pPr>
              <a:r>
                <a:rPr lang="en-GB" sz="2400" b="1" dirty="0" smtClean="0">
                  <a:latin typeface="Segoe Script" pitchFamily="34" charset="0"/>
                </a:rPr>
                <a:t>Expression Sub.</a:t>
              </a:r>
            </a:p>
            <a:p>
              <a:pPr>
                <a:buFont typeface="Arial" pitchFamily="34" charset="0"/>
                <a:buChar char="•"/>
              </a:pPr>
              <a:r>
                <a:rPr lang="en-GB" sz="2400" b="1" dirty="0" smtClean="0">
                  <a:latin typeface="Segoe Script" pitchFamily="34" charset="0"/>
                </a:rPr>
                <a:t>VS 2010</a:t>
              </a:r>
            </a:p>
            <a:p>
              <a:pPr>
                <a:buFont typeface="Arial" pitchFamily="34" charset="0"/>
                <a:buChar char="•"/>
              </a:pPr>
              <a:r>
                <a:rPr lang="en-GB" sz="2400" b="1" dirty="0" smtClean="0">
                  <a:latin typeface="Segoe Script" pitchFamily="34" charset="0"/>
                </a:rPr>
                <a:t>Blend 3 Preview</a:t>
              </a:r>
            </a:p>
          </p:txBody>
        </p:sp>
      </p:grpSp>
      <p:grpSp>
        <p:nvGrpSpPr>
          <p:cNvPr id="32" name="Group 29"/>
          <p:cNvGrpSpPr>
            <a:grpSpLocks noChangeAspect="1"/>
          </p:cNvGrpSpPr>
          <p:nvPr/>
        </p:nvGrpSpPr>
        <p:grpSpPr>
          <a:xfrm>
            <a:off x="1122264" y="1550378"/>
            <a:ext cx="3576736" cy="1217065"/>
            <a:chOff x="-4184650" y="1211580"/>
            <a:chExt cx="5164513" cy="1757342"/>
          </a:xfrm>
        </p:grpSpPr>
        <p:sp>
          <p:nvSpPr>
            <p:cNvPr id="33" name="Rectangle 32"/>
            <p:cNvSpPr/>
            <p:nvPr/>
          </p:nvSpPr>
          <p:spPr bwMode="auto">
            <a:xfrm>
              <a:off x="-4184650" y="1211580"/>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34" name="Picture 33" descr="VSTS08-dev_v_c.png"/>
            <p:cNvPicPr>
              <a:picLocks noChangeAspect="1"/>
            </p:cNvPicPr>
            <p:nvPr/>
          </p:nvPicPr>
          <p:blipFill>
            <a:blip r:embed="rId10"/>
            <a:stretch>
              <a:fillRect/>
            </a:stretch>
          </p:blipFill>
          <p:spPr>
            <a:xfrm>
              <a:off x="-2991317" y="1322764"/>
              <a:ext cx="2777847" cy="1534975"/>
            </a:xfrm>
            <a:prstGeom prst="rect">
              <a:avLst/>
            </a:prstGeom>
          </p:spPr>
        </p:pic>
      </p:grpSp>
      <p:grpSp>
        <p:nvGrpSpPr>
          <p:cNvPr id="43" name="Group 42"/>
          <p:cNvGrpSpPr/>
          <p:nvPr/>
        </p:nvGrpSpPr>
        <p:grpSpPr>
          <a:xfrm>
            <a:off x="1250950" y="1083442"/>
            <a:ext cx="3422650" cy="3247258"/>
            <a:chOff x="1250950" y="1083442"/>
            <a:chExt cx="3422650" cy="3247258"/>
          </a:xfrm>
        </p:grpSpPr>
        <p:sp>
          <p:nvSpPr>
            <p:cNvPr id="50" name="Rounded Rectangle 49"/>
            <p:cNvSpPr/>
            <p:nvPr/>
          </p:nvSpPr>
          <p:spPr bwMode="auto">
            <a:xfrm>
              <a:off x="1250950" y="2676408"/>
              <a:ext cx="3422650" cy="605385"/>
            </a:xfrm>
            <a:prstGeom prst="roundRect">
              <a:avLst/>
            </a:prstGeom>
            <a:ln>
              <a:headEnd type="none" w="med" len="med"/>
              <a:tailEnd type="none" w="med" len="med"/>
            </a:ln>
          </p:spPr>
          <p:style>
            <a:lnRef idx="0">
              <a:schemeClr val="accent6"/>
            </a:lnRef>
            <a:fillRef idx="1003">
              <a:schemeClr val="dk2"/>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smtClean="0">
                  <a:solidFill>
                    <a:schemeClr val="tx1"/>
                  </a:solidFill>
                  <a:latin typeface="Segoe" pitchFamily="34" charset="0"/>
                </a:rPr>
                <a:t>Service Pack 1</a:t>
              </a:r>
            </a:p>
          </p:txBody>
        </p:sp>
        <p:sp>
          <p:nvSpPr>
            <p:cNvPr id="41" name="Rounded Rectangle 40"/>
            <p:cNvSpPr/>
            <p:nvPr/>
          </p:nvSpPr>
          <p:spPr bwMode="auto">
            <a:xfrm>
              <a:off x="1250950" y="3200862"/>
              <a:ext cx="3422650" cy="605385"/>
            </a:xfrm>
            <a:prstGeom prst="roundRect">
              <a:avLst/>
            </a:prstGeom>
            <a:ln>
              <a:headEnd type="none" w="med" len="med"/>
              <a:tailEnd type="none" w="med" len="med"/>
            </a:ln>
          </p:spPr>
          <p:style>
            <a:lnRef idx="0">
              <a:schemeClr val="accent6"/>
            </a:lnRef>
            <a:fillRef idx="1003">
              <a:schemeClr val="dk2"/>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err="1" smtClean="0">
                  <a:solidFill>
                    <a:schemeClr val="tx1"/>
                  </a:solidFill>
                  <a:latin typeface="Segoe" pitchFamily="34" charset="0"/>
                </a:rPr>
                <a:t>Silverlight</a:t>
              </a:r>
              <a:r>
                <a:rPr lang="en-GB" sz="2300" dirty="0" smtClean="0">
                  <a:solidFill>
                    <a:schemeClr val="tx1"/>
                  </a:solidFill>
                  <a:latin typeface="Segoe" pitchFamily="34" charset="0"/>
                </a:rPr>
                <a:t> 2 SDK</a:t>
              </a:r>
            </a:p>
          </p:txBody>
        </p:sp>
        <p:sp>
          <p:nvSpPr>
            <p:cNvPr id="51" name="Rounded Rectangle 50"/>
            <p:cNvSpPr/>
            <p:nvPr/>
          </p:nvSpPr>
          <p:spPr bwMode="auto">
            <a:xfrm>
              <a:off x="1250950" y="3725315"/>
              <a:ext cx="3422650" cy="605385"/>
            </a:xfrm>
            <a:prstGeom prst="roundRect">
              <a:avLst/>
            </a:prstGeom>
            <a:ln>
              <a:headEnd type="none" w="med" len="med"/>
              <a:tailEnd type="none" w="med" len="med"/>
            </a:ln>
          </p:spPr>
          <p:style>
            <a:lnRef idx="0">
              <a:schemeClr val="accent6"/>
            </a:lnRef>
            <a:fillRef idx="1003">
              <a:schemeClr val="dk2"/>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err="1" smtClean="0">
                  <a:solidFill>
                    <a:schemeClr val="tx1"/>
                  </a:solidFill>
                  <a:latin typeface="Segoe" pitchFamily="34" charset="0"/>
                </a:rPr>
                <a:t>Silverlight</a:t>
              </a:r>
              <a:r>
                <a:rPr lang="en-GB" sz="2300" dirty="0" smtClean="0">
                  <a:solidFill>
                    <a:schemeClr val="tx1"/>
                  </a:solidFill>
                  <a:latin typeface="Segoe" pitchFamily="34" charset="0"/>
                </a:rPr>
                <a:t> 2 tools for VS</a:t>
              </a:r>
            </a:p>
          </p:txBody>
        </p:sp>
        <p:pic>
          <p:nvPicPr>
            <p:cNvPr id="48" name="Picture 47"/>
            <p:cNvPicPr>
              <a:picLocks noChangeAspect="1" noChangeArrowheads="1"/>
            </p:cNvPicPr>
            <p:nvPr/>
          </p:nvPicPr>
          <p:blipFill>
            <a:blip r:embed="rId6"/>
            <a:srcRect/>
            <a:stretch>
              <a:fillRect/>
            </a:stretch>
          </p:blipFill>
          <p:spPr bwMode="auto">
            <a:xfrm>
              <a:off x="3988218" y="1083442"/>
              <a:ext cx="655728" cy="655728"/>
            </a:xfrm>
            <a:prstGeom prst="roundRect">
              <a:avLst>
                <a:gd name="adj" fmla="val 4167"/>
              </a:avLst>
            </a:prstGeom>
            <a:solidFill>
              <a:srgbClr val="FFFFFF"/>
            </a:solidFill>
            <a:ln w="635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2000"/>
                                        <p:tgtEl>
                                          <p:spTgt spid="7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20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2"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20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2000"/>
                                        <p:tgtEl>
                                          <p:spTgt spid="7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additive="base">
                                        <p:cTn id="41" dur="500" fill="hold"/>
                                        <p:tgtEl>
                                          <p:spTgt spid="72"/>
                                        </p:tgtEl>
                                        <p:attrNameLst>
                                          <p:attrName>ppt_x</p:attrName>
                                        </p:attrNameLst>
                                      </p:cBhvr>
                                      <p:tavLst>
                                        <p:tav tm="0">
                                          <p:val>
                                            <p:strVal val="1+#ppt_w/2"/>
                                          </p:val>
                                        </p:tav>
                                        <p:tav tm="100000">
                                          <p:val>
                                            <p:strVal val="#ppt_x"/>
                                          </p:val>
                                        </p:tav>
                                      </p:tavLst>
                                    </p:anim>
                                    <p:anim calcmode="lin" valueType="num">
                                      <p:cBhvr additive="base">
                                        <p:cTn id="42" dur="500" fill="hold"/>
                                        <p:tgtEl>
                                          <p:spTgt spid="72"/>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2000"/>
                                        <p:tgtEl>
                                          <p:spTgt spid="73"/>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p:nvPr/>
        </p:nvGrpSpPr>
        <p:grpSpPr>
          <a:xfrm>
            <a:off x="318940" y="1651000"/>
            <a:ext cx="8713503" cy="3320197"/>
            <a:chOff x="439760" y="1651000"/>
            <a:chExt cx="8713503" cy="3320197"/>
          </a:xfrm>
        </p:grpSpPr>
        <p:pic>
          <p:nvPicPr>
            <p:cNvPr id="6147" name="Picture 3"/>
            <p:cNvPicPr>
              <a:picLocks noChangeAspect="1" noChangeArrowheads="1"/>
            </p:cNvPicPr>
            <p:nvPr/>
          </p:nvPicPr>
          <p:blipFill>
            <a:blip r:embed="rId2"/>
            <a:srcRect/>
            <a:stretch>
              <a:fillRect/>
            </a:stretch>
          </p:blipFill>
          <p:spPr bwMode="auto">
            <a:xfrm>
              <a:off x="439760" y="1651000"/>
              <a:ext cx="3634816" cy="23463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8" name="Picture 4"/>
            <p:cNvPicPr>
              <a:picLocks noChangeAspect="1" noChangeArrowheads="1"/>
            </p:cNvPicPr>
            <p:nvPr/>
          </p:nvPicPr>
          <p:blipFill>
            <a:blip r:embed="rId3"/>
            <a:srcRect/>
            <a:stretch>
              <a:fillRect/>
            </a:stretch>
          </p:blipFill>
          <p:spPr bwMode="auto">
            <a:xfrm>
              <a:off x="4418086" y="2948254"/>
              <a:ext cx="4648200" cy="1049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 name="TextBox 28"/>
            <p:cNvSpPr txBox="1"/>
            <p:nvPr/>
          </p:nvSpPr>
          <p:spPr>
            <a:xfrm>
              <a:off x="498097" y="4140200"/>
              <a:ext cx="3518143" cy="830997"/>
            </a:xfrm>
            <a:prstGeom prst="rect">
              <a:avLst/>
            </a:prstGeom>
            <a:noFill/>
          </p:spPr>
          <p:txBody>
            <a:bodyPr wrap="none" rtlCol="0">
              <a:spAutoFit/>
            </a:bodyPr>
            <a:lstStyle/>
            <a:p>
              <a:pPr algn="ctr"/>
              <a:r>
                <a:rPr lang="en-GB" sz="2400" b="1" dirty="0" smtClean="0"/>
                <a:t>XAML </a:t>
              </a:r>
              <a:r>
                <a:rPr lang="en-GB" sz="2400" dirty="0" err="1" smtClean="0"/>
                <a:t>markup</a:t>
              </a:r>
              <a:r>
                <a:rPr lang="en-GB" sz="2400" dirty="0" smtClean="0"/>
                <a:t> language</a:t>
              </a:r>
            </a:p>
            <a:p>
              <a:pPr algn="ctr"/>
              <a:r>
                <a:rPr lang="en-GB" sz="2400" dirty="0" smtClean="0"/>
                <a:t>defines UI</a:t>
              </a:r>
              <a:endParaRPr lang="en-GB" sz="2400" dirty="0"/>
            </a:p>
          </p:txBody>
        </p:sp>
        <p:sp>
          <p:nvSpPr>
            <p:cNvPr id="34" name="TextBox 33"/>
            <p:cNvSpPr txBox="1"/>
            <p:nvPr/>
          </p:nvSpPr>
          <p:spPr>
            <a:xfrm>
              <a:off x="4331109" y="4140200"/>
              <a:ext cx="4822154" cy="523220"/>
            </a:xfrm>
            <a:prstGeom prst="rect">
              <a:avLst/>
            </a:prstGeom>
            <a:noFill/>
          </p:spPr>
          <p:txBody>
            <a:bodyPr wrap="none" rtlCol="0">
              <a:spAutoFit/>
            </a:bodyPr>
            <a:lstStyle/>
            <a:p>
              <a:pPr algn="ctr"/>
              <a:r>
                <a:rPr lang="en-GB" sz="2800" b="1" dirty="0" smtClean="0"/>
                <a:t>.NET</a:t>
              </a:r>
              <a:r>
                <a:rPr lang="en-GB" sz="2800" dirty="0" smtClean="0"/>
                <a:t> code </a:t>
              </a:r>
              <a:r>
                <a:rPr lang="en-GB" sz="2400" dirty="0" smtClean="0"/>
                <a:t>handles</a:t>
              </a:r>
              <a:r>
                <a:rPr lang="en-GB" sz="2800" dirty="0" smtClean="0"/>
                <a:t> interaction</a:t>
              </a:r>
              <a:endParaRPr lang="en-GB" sz="2800" dirty="0"/>
            </a:p>
          </p:txBody>
        </p:sp>
      </p:grpSp>
      <p:sp>
        <p:nvSpPr>
          <p:cNvPr id="35" name="Right Brace 34"/>
          <p:cNvSpPr/>
          <p:nvPr/>
        </p:nvSpPr>
        <p:spPr>
          <a:xfrm rot="5400000">
            <a:off x="4283075" y="952910"/>
            <a:ext cx="577850" cy="8285931"/>
          </a:xfrm>
          <a:prstGeom prst="rightBrace">
            <a:avLst/>
          </a:prstGeom>
          <a:ln>
            <a:solidFill>
              <a:schemeClr val="tx1"/>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GB"/>
          </a:p>
        </p:txBody>
      </p:sp>
      <p:sp>
        <p:nvSpPr>
          <p:cNvPr id="36" name="Rounded Rectangle 35"/>
          <p:cNvSpPr/>
          <p:nvPr/>
        </p:nvSpPr>
        <p:spPr>
          <a:xfrm>
            <a:off x="2182386" y="5584825"/>
            <a:ext cx="4779228" cy="66675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2800" dirty="0" err="1" smtClean="0">
                <a:solidFill>
                  <a:schemeClr val="tx1"/>
                </a:solidFill>
              </a:rPr>
              <a:t>Silverlight</a:t>
            </a:r>
            <a:r>
              <a:rPr lang="en-GB" sz="2800" dirty="0" smtClean="0">
                <a:solidFill>
                  <a:schemeClr val="tx1"/>
                </a:solidFill>
              </a:rPr>
              <a:t> .NET Application</a:t>
            </a:r>
            <a:endParaRPr lang="en-GB" sz="2800" dirty="0">
              <a:solidFill>
                <a:schemeClr val="tx1"/>
              </a:solidFill>
            </a:endParaRPr>
          </a:p>
        </p:txBody>
      </p:sp>
      <p:sp>
        <p:nvSpPr>
          <p:cNvPr id="13" name="Title 12"/>
          <p:cNvSpPr>
            <a:spLocks noGrp="1"/>
          </p:cNvSpPr>
          <p:nvPr>
            <p:ph type="title"/>
          </p:nvPr>
        </p:nvSpPr>
        <p:spPr/>
        <p:txBody>
          <a:bodyPr/>
          <a:lstStyle/>
          <a:p>
            <a:r>
              <a:rPr lang="en-GB" dirty="0" smtClean="0"/>
              <a:t>applications = code + </a:t>
            </a:r>
            <a:r>
              <a:rPr lang="en-GB" dirty="0" err="1" smtClean="0"/>
              <a:t>markup</a:t>
            </a:r>
            <a:r>
              <a:rPr lang="en-GB" dirty="0" smtClean="0"/>
              <a:t>*</a:t>
            </a:r>
            <a:endParaRPr lang="en-GB" dirty="0"/>
          </a:p>
        </p:txBody>
      </p:sp>
      <p:sp>
        <p:nvSpPr>
          <p:cNvPr id="14" name="Title 12"/>
          <p:cNvSpPr txBox="1">
            <a:spLocks/>
          </p:cNvSpPr>
          <p:nvPr/>
        </p:nvSpPr>
        <p:spPr>
          <a:xfrm>
            <a:off x="7658100" y="6611001"/>
            <a:ext cx="1446116" cy="276999"/>
          </a:xfrm>
          <a:prstGeom prst="rect">
            <a:avLst/>
          </a:prstGeom>
        </p:spPr>
        <p:txBody>
          <a:bodyPr vert="horz" wrap="square" lIns="0" tIns="0" rIns="0" bIns="0" rtlCol="0" anchor="t">
            <a:spAutoFit/>
          </a:bodyPr>
          <a:lstStyle/>
          <a:p>
            <a:pPr marL="0" marR="0" lvl="0" indent="0" algn="r" defTabSz="914363"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150" normalizeH="0" baseline="0" noProof="0" dirty="0" smtClean="0">
                <a:ln w="3175">
                  <a:noFill/>
                </a:ln>
                <a:effectLst>
                  <a:outerShdw blurRad="50800" dist="38100" dir="2700000" algn="tl" rotWithShape="0">
                    <a:prstClr val="black">
                      <a:alpha val="40000"/>
                    </a:prstClr>
                  </a:outerShdw>
                </a:effectLst>
                <a:uLnTx/>
                <a:uFillTx/>
                <a:latin typeface="+mj-lt"/>
                <a:ea typeface="+mn-ea"/>
                <a:cs typeface="Arial" charset="0"/>
              </a:rPr>
              <a:t>*Charles </a:t>
            </a:r>
            <a:r>
              <a:rPr kumimoji="0" lang="en-GB" sz="2000" b="1" i="0" u="none" strike="noStrike" kern="1200" cap="none" spc="-150" normalizeH="0" baseline="0" noProof="0" dirty="0" err="1" smtClean="0">
                <a:ln w="3175">
                  <a:noFill/>
                </a:ln>
                <a:effectLst>
                  <a:outerShdw blurRad="50800" dist="38100" dir="2700000" algn="tl" rotWithShape="0">
                    <a:prstClr val="black">
                      <a:alpha val="40000"/>
                    </a:prstClr>
                  </a:outerShdw>
                </a:effectLst>
                <a:uLnTx/>
                <a:uFillTx/>
                <a:latin typeface="+mj-lt"/>
                <a:ea typeface="+mn-ea"/>
                <a:cs typeface="Arial" charset="0"/>
              </a:rPr>
              <a:t>Petzold</a:t>
            </a:r>
            <a:endParaRPr kumimoji="0" lang="en-GB" sz="2000" b="1" i="0" u="none" strike="noStrike" kern="1200" cap="none" spc="-150" normalizeH="0" baseline="0" noProof="0" dirty="0" smtClean="0">
              <a:ln w="3175">
                <a:noFill/>
              </a:ln>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052513" y="2495550"/>
            <a:ext cx="7038975" cy="1809750"/>
          </a:xfrm>
          <a:prstGeom prst="rect">
            <a:avLst/>
          </a:prstGeom>
          <a:noFill/>
          <a:ln w="9525">
            <a:noFill/>
            <a:miter lim="800000"/>
            <a:headEnd/>
            <a:tailEnd/>
          </a:ln>
          <a:effectLst>
            <a:glow rad="228600">
              <a:schemeClr val="accent6">
                <a:satMod val="175000"/>
                <a:alpha val="40000"/>
              </a:schemeClr>
            </a:glow>
            <a:reflection blurRad="6350" stA="50000" endA="275" endPos="40000" dist="101600" dir="5400000" sy="-100000" algn="bl" rotWithShape="0"/>
          </a:effectLst>
        </p:spPr>
      </p:pic>
      <p:sp>
        <p:nvSpPr>
          <p:cNvPr id="23" name="Rounded Rectangle 22"/>
          <p:cNvSpPr/>
          <p:nvPr/>
        </p:nvSpPr>
        <p:spPr>
          <a:xfrm>
            <a:off x="2527300" y="3340100"/>
            <a:ext cx="5156200" cy="4445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p:cNvSpPr txBox="1"/>
          <p:nvPr/>
        </p:nvSpPr>
        <p:spPr>
          <a:xfrm>
            <a:off x="432141" y="5572780"/>
            <a:ext cx="8279720" cy="523220"/>
          </a:xfrm>
          <a:prstGeom prst="rect">
            <a:avLst/>
          </a:prstGeom>
          <a:noFill/>
        </p:spPr>
        <p:txBody>
          <a:bodyPr wrap="square" rtlCol="0">
            <a:spAutoFit/>
          </a:bodyPr>
          <a:lstStyle/>
          <a:p>
            <a:pPr algn="ctr"/>
            <a:r>
              <a:rPr lang="en-GB" sz="2800" b="1" dirty="0" smtClean="0">
                <a:solidFill>
                  <a:schemeClr val="accent1"/>
                </a:solidFill>
              </a:rPr>
              <a:t>Source</a:t>
            </a:r>
            <a:r>
              <a:rPr lang="en-GB" sz="2800" dirty="0" smtClean="0"/>
              <a:t> parameter points to the application</a:t>
            </a:r>
          </a:p>
        </p:txBody>
      </p:sp>
      <p:sp>
        <p:nvSpPr>
          <p:cNvPr id="10" name="Title 9"/>
          <p:cNvSpPr>
            <a:spLocks noGrp="1"/>
          </p:cNvSpPr>
          <p:nvPr>
            <p:ph type="title"/>
          </p:nvPr>
        </p:nvSpPr>
        <p:spPr/>
        <p:txBody>
          <a:bodyPr/>
          <a:lstStyle/>
          <a:p>
            <a:r>
              <a:rPr lang="en-GB" dirty="0" smtClean="0"/>
              <a:t>&lt;object&gt; tag </a:t>
            </a:r>
            <a:r>
              <a:rPr lang="en-GB" dirty="0"/>
              <a:t>l</a:t>
            </a:r>
            <a:r>
              <a:rPr lang="en-GB" dirty="0" smtClean="0"/>
              <a:t>aunches plug-in</a:t>
            </a: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r>
              <a:rPr lang="en-GB" dirty="0" err="1" smtClean="0"/>
              <a:t>xap</a:t>
            </a:r>
            <a:r>
              <a:rPr lang="en-GB" dirty="0" smtClean="0"/>
              <a:t> file is a .zip file</a:t>
            </a:r>
            <a:endParaRPr lang="en-GB" dirty="0"/>
          </a:p>
        </p:txBody>
      </p:sp>
      <p:grpSp>
        <p:nvGrpSpPr>
          <p:cNvPr id="3" name="Group 18"/>
          <p:cNvGrpSpPr/>
          <p:nvPr/>
        </p:nvGrpSpPr>
        <p:grpSpPr>
          <a:xfrm>
            <a:off x="207393" y="679222"/>
            <a:ext cx="2711450" cy="2834620"/>
            <a:chOff x="571500" y="1162050"/>
            <a:chExt cx="2711450" cy="2834620"/>
          </a:xfrm>
        </p:grpSpPr>
        <p:pic>
          <p:nvPicPr>
            <p:cNvPr id="75778" name="Picture 2" descr="C:\Users\mtaulty\Pictures\Microsoft Clip Organizer\j0433853.png"/>
            <p:cNvPicPr>
              <a:picLocks noChangeAspect="1" noChangeArrowheads="1"/>
            </p:cNvPicPr>
            <p:nvPr/>
          </p:nvPicPr>
          <p:blipFill>
            <a:blip r:embed="rId2"/>
            <a:srcRect/>
            <a:stretch>
              <a:fillRect/>
            </a:stretch>
          </p:blipFill>
          <p:spPr bwMode="auto">
            <a:xfrm>
              <a:off x="571500" y="1162050"/>
              <a:ext cx="2711450" cy="2711450"/>
            </a:xfrm>
            <a:prstGeom prst="rect">
              <a:avLst/>
            </a:prstGeom>
            <a:noFill/>
          </p:spPr>
        </p:pic>
        <p:sp>
          <p:nvSpPr>
            <p:cNvPr id="5" name="TextBox 4"/>
            <p:cNvSpPr txBox="1"/>
            <p:nvPr/>
          </p:nvSpPr>
          <p:spPr>
            <a:xfrm>
              <a:off x="935608" y="3473450"/>
              <a:ext cx="1983235" cy="523220"/>
            </a:xfrm>
            <a:prstGeom prst="rect">
              <a:avLst/>
            </a:prstGeom>
            <a:noFill/>
          </p:spPr>
          <p:txBody>
            <a:bodyPr wrap="none" rtlCol="0">
              <a:spAutoFit/>
            </a:bodyPr>
            <a:lstStyle/>
            <a:p>
              <a:r>
                <a:rPr lang="en-GB" sz="2800" dirty="0" smtClean="0"/>
                <a:t>MyApp.xap</a:t>
              </a:r>
              <a:endParaRPr lang="en-GB" sz="2800" dirty="0"/>
            </a:p>
          </p:txBody>
        </p:sp>
      </p:grpSp>
      <p:grpSp>
        <p:nvGrpSpPr>
          <p:cNvPr id="4" name="Group 10"/>
          <p:cNvGrpSpPr/>
          <p:nvPr/>
        </p:nvGrpSpPr>
        <p:grpSpPr>
          <a:xfrm>
            <a:off x="4630826" y="1224632"/>
            <a:ext cx="4047872" cy="1828572"/>
            <a:chOff x="4483100" y="1644878"/>
            <a:chExt cx="4047872" cy="1828572"/>
          </a:xfrm>
        </p:grpSpPr>
        <p:pic>
          <p:nvPicPr>
            <p:cNvPr id="75779" name="Picture 3" descr="C:\Users\mtaulty\Pictures\Microsoft Clip Organizer\j0432599.png"/>
            <p:cNvPicPr>
              <a:picLocks noChangeAspect="1" noChangeArrowheads="1"/>
            </p:cNvPicPr>
            <p:nvPr/>
          </p:nvPicPr>
          <p:blipFill>
            <a:blip r:embed="rId3"/>
            <a:srcRect/>
            <a:stretch>
              <a:fillRect/>
            </a:stretch>
          </p:blipFill>
          <p:spPr bwMode="auto">
            <a:xfrm>
              <a:off x="4483100" y="1644878"/>
              <a:ext cx="1828572" cy="1828572"/>
            </a:xfrm>
            <a:prstGeom prst="rect">
              <a:avLst/>
            </a:prstGeom>
            <a:noFill/>
          </p:spPr>
        </p:pic>
        <p:sp>
          <p:nvSpPr>
            <p:cNvPr id="8" name="TextBox 7"/>
            <p:cNvSpPr txBox="1"/>
            <p:nvPr/>
          </p:nvSpPr>
          <p:spPr>
            <a:xfrm>
              <a:off x="6127750" y="2297554"/>
              <a:ext cx="2403222" cy="523220"/>
            </a:xfrm>
            <a:prstGeom prst="rect">
              <a:avLst/>
            </a:prstGeom>
            <a:noFill/>
          </p:spPr>
          <p:txBody>
            <a:bodyPr wrap="none" rtlCol="0">
              <a:spAutoFit/>
            </a:bodyPr>
            <a:lstStyle/>
            <a:p>
              <a:r>
                <a:rPr lang="en-GB" sz="2800" dirty="0" err="1" smtClean="0"/>
                <a:t>manifest.xaml</a:t>
              </a:r>
              <a:endParaRPr lang="en-GB" sz="2800" dirty="0"/>
            </a:p>
          </p:txBody>
        </p:sp>
      </p:grpSp>
      <p:grpSp>
        <p:nvGrpSpPr>
          <p:cNvPr id="11" name="Group 11"/>
          <p:cNvGrpSpPr/>
          <p:nvPr/>
        </p:nvGrpSpPr>
        <p:grpSpPr>
          <a:xfrm>
            <a:off x="5697626" y="2400528"/>
            <a:ext cx="3408274" cy="1828572"/>
            <a:chOff x="4483100" y="3340100"/>
            <a:chExt cx="3408274" cy="1828572"/>
          </a:xfrm>
        </p:grpSpPr>
        <p:pic>
          <p:nvPicPr>
            <p:cNvPr id="6" name="Picture 3" descr="C:\Users\mtaulty\Pictures\Microsoft Clip Organizer\j0432599.png"/>
            <p:cNvPicPr>
              <a:picLocks noChangeAspect="1" noChangeArrowheads="1"/>
            </p:cNvPicPr>
            <p:nvPr/>
          </p:nvPicPr>
          <p:blipFill>
            <a:blip r:embed="rId3"/>
            <a:srcRect/>
            <a:stretch>
              <a:fillRect/>
            </a:stretch>
          </p:blipFill>
          <p:spPr bwMode="auto">
            <a:xfrm>
              <a:off x="4483100" y="3340100"/>
              <a:ext cx="1828572" cy="1828572"/>
            </a:xfrm>
            <a:prstGeom prst="rect">
              <a:avLst/>
            </a:prstGeom>
            <a:noFill/>
          </p:spPr>
        </p:pic>
        <p:sp>
          <p:nvSpPr>
            <p:cNvPr id="9" name="TextBox 8"/>
            <p:cNvSpPr txBox="1"/>
            <p:nvPr/>
          </p:nvSpPr>
          <p:spPr>
            <a:xfrm>
              <a:off x="6127750" y="3992776"/>
              <a:ext cx="1763624" cy="523220"/>
            </a:xfrm>
            <a:prstGeom prst="rect">
              <a:avLst/>
            </a:prstGeom>
            <a:noFill/>
          </p:spPr>
          <p:txBody>
            <a:bodyPr wrap="none" rtlCol="0">
              <a:spAutoFit/>
            </a:bodyPr>
            <a:lstStyle/>
            <a:p>
              <a:r>
                <a:rPr lang="en-GB" sz="2800" dirty="0" smtClean="0"/>
                <a:t>MyApp.dll</a:t>
              </a:r>
              <a:endParaRPr lang="en-GB" sz="2800" dirty="0"/>
            </a:p>
          </p:txBody>
        </p:sp>
      </p:grpSp>
      <p:grpSp>
        <p:nvGrpSpPr>
          <p:cNvPr id="12" name="Group 19"/>
          <p:cNvGrpSpPr/>
          <p:nvPr/>
        </p:nvGrpSpPr>
        <p:grpSpPr>
          <a:xfrm>
            <a:off x="215900" y="4251518"/>
            <a:ext cx="2787308" cy="2606482"/>
            <a:chOff x="2813164" y="3911828"/>
            <a:chExt cx="2787308" cy="2606482"/>
          </a:xfrm>
        </p:grpSpPr>
        <p:pic>
          <p:nvPicPr>
            <p:cNvPr id="7" name="Picture 3" descr="C:\Users\mtaulty\Pictures\Microsoft Clip Organizer\j0432599.png"/>
            <p:cNvPicPr>
              <a:picLocks noChangeAspect="1" noChangeArrowheads="1"/>
            </p:cNvPicPr>
            <p:nvPr/>
          </p:nvPicPr>
          <p:blipFill>
            <a:blip r:embed="rId3"/>
            <a:srcRect/>
            <a:stretch>
              <a:fillRect/>
            </a:stretch>
          </p:blipFill>
          <p:spPr bwMode="auto">
            <a:xfrm>
              <a:off x="3771900" y="4406900"/>
              <a:ext cx="1828572" cy="1828572"/>
            </a:xfrm>
            <a:prstGeom prst="rect">
              <a:avLst/>
            </a:prstGeom>
            <a:noFill/>
          </p:spPr>
        </p:pic>
        <p:sp>
          <p:nvSpPr>
            <p:cNvPr id="10" name="TextBox 9"/>
            <p:cNvSpPr txBox="1"/>
            <p:nvPr/>
          </p:nvSpPr>
          <p:spPr>
            <a:xfrm>
              <a:off x="2971660" y="5995090"/>
              <a:ext cx="2584362" cy="523220"/>
            </a:xfrm>
            <a:prstGeom prst="rect">
              <a:avLst/>
            </a:prstGeom>
            <a:noFill/>
          </p:spPr>
          <p:txBody>
            <a:bodyPr wrap="none" rtlCol="0">
              <a:spAutoFit/>
            </a:bodyPr>
            <a:lstStyle/>
            <a:p>
              <a:r>
                <a:rPr lang="en-GB" sz="2800" dirty="0" smtClean="0"/>
                <a:t>Resource Files</a:t>
              </a:r>
              <a:endParaRPr lang="en-GB" sz="2800" dirty="0"/>
            </a:p>
          </p:txBody>
        </p:sp>
        <p:pic>
          <p:nvPicPr>
            <p:cNvPr id="14" name="Picture 3" descr="C:\Users\mtaulty\Pictures\Microsoft Clip Organizer\j0432599.png"/>
            <p:cNvPicPr>
              <a:picLocks noChangeAspect="1" noChangeArrowheads="1"/>
            </p:cNvPicPr>
            <p:nvPr/>
          </p:nvPicPr>
          <p:blipFill>
            <a:blip r:embed="rId3"/>
            <a:srcRect/>
            <a:stretch>
              <a:fillRect/>
            </a:stretch>
          </p:blipFill>
          <p:spPr bwMode="auto">
            <a:xfrm>
              <a:off x="3282950" y="4166518"/>
              <a:ext cx="1828572" cy="1828572"/>
            </a:xfrm>
            <a:prstGeom prst="rect">
              <a:avLst/>
            </a:prstGeom>
            <a:noFill/>
          </p:spPr>
        </p:pic>
        <p:pic>
          <p:nvPicPr>
            <p:cNvPr id="15" name="Picture 3" descr="C:\Users\mtaulty\Pictures\Microsoft Clip Organizer\j0432599.png"/>
            <p:cNvPicPr>
              <a:picLocks noChangeAspect="1" noChangeArrowheads="1"/>
            </p:cNvPicPr>
            <p:nvPr/>
          </p:nvPicPr>
          <p:blipFill>
            <a:blip r:embed="rId3"/>
            <a:srcRect/>
            <a:stretch>
              <a:fillRect/>
            </a:stretch>
          </p:blipFill>
          <p:spPr bwMode="auto">
            <a:xfrm>
              <a:off x="2813164" y="3911828"/>
              <a:ext cx="1828572" cy="1828572"/>
            </a:xfrm>
            <a:prstGeom prst="rect">
              <a:avLst/>
            </a:prstGeom>
            <a:noFill/>
          </p:spPr>
        </p:pic>
      </p:grpSp>
      <p:grpSp>
        <p:nvGrpSpPr>
          <p:cNvPr id="13" name="Group 20"/>
          <p:cNvGrpSpPr/>
          <p:nvPr/>
        </p:nvGrpSpPr>
        <p:grpSpPr>
          <a:xfrm>
            <a:off x="2260600" y="3917950"/>
            <a:ext cx="2787308" cy="2606482"/>
            <a:chOff x="2813164" y="3911828"/>
            <a:chExt cx="2787308" cy="2606482"/>
          </a:xfrm>
        </p:grpSpPr>
        <p:pic>
          <p:nvPicPr>
            <p:cNvPr id="22" name="Picture 3" descr="C:\Users\mtaulty\Pictures\Microsoft Clip Organizer\j0432599.png"/>
            <p:cNvPicPr>
              <a:picLocks noChangeAspect="1" noChangeArrowheads="1"/>
            </p:cNvPicPr>
            <p:nvPr/>
          </p:nvPicPr>
          <p:blipFill>
            <a:blip r:embed="rId3"/>
            <a:srcRect/>
            <a:stretch>
              <a:fillRect/>
            </a:stretch>
          </p:blipFill>
          <p:spPr bwMode="auto">
            <a:xfrm>
              <a:off x="3771900" y="4406900"/>
              <a:ext cx="1828572" cy="1828572"/>
            </a:xfrm>
            <a:prstGeom prst="rect">
              <a:avLst/>
            </a:prstGeom>
            <a:noFill/>
          </p:spPr>
        </p:pic>
        <p:sp>
          <p:nvSpPr>
            <p:cNvPr id="23" name="TextBox 22"/>
            <p:cNvSpPr txBox="1"/>
            <p:nvPr/>
          </p:nvSpPr>
          <p:spPr>
            <a:xfrm>
              <a:off x="3391014" y="5995090"/>
              <a:ext cx="2023311" cy="523220"/>
            </a:xfrm>
            <a:prstGeom prst="rect">
              <a:avLst/>
            </a:prstGeom>
            <a:noFill/>
          </p:spPr>
          <p:txBody>
            <a:bodyPr wrap="none" rtlCol="0">
              <a:spAutoFit/>
            </a:bodyPr>
            <a:lstStyle/>
            <a:p>
              <a:r>
                <a:rPr lang="en-GB" sz="2800" dirty="0" smtClean="0"/>
                <a:t>Assemblies</a:t>
              </a:r>
              <a:endParaRPr lang="en-GB" sz="2800" dirty="0"/>
            </a:p>
          </p:txBody>
        </p:sp>
        <p:pic>
          <p:nvPicPr>
            <p:cNvPr id="24" name="Picture 3" descr="C:\Users\mtaulty\Pictures\Microsoft Clip Organizer\j0432599.png"/>
            <p:cNvPicPr>
              <a:picLocks noChangeAspect="1" noChangeArrowheads="1"/>
            </p:cNvPicPr>
            <p:nvPr/>
          </p:nvPicPr>
          <p:blipFill>
            <a:blip r:embed="rId3"/>
            <a:srcRect/>
            <a:stretch>
              <a:fillRect/>
            </a:stretch>
          </p:blipFill>
          <p:spPr bwMode="auto">
            <a:xfrm>
              <a:off x="3282950" y="4166518"/>
              <a:ext cx="1828572" cy="1828572"/>
            </a:xfrm>
            <a:prstGeom prst="rect">
              <a:avLst/>
            </a:prstGeom>
            <a:noFill/>
          </p:spPr>
        </p:pic>
        <p:pic>
          <p:nvPicPr>
            <p:cNvPr id="25" name="Picture 3" descr="C:\Users\mtaulty\Pictures\Microsoft Clip Organizer\j0432599.png"/>
            <p:cNvPicPr>
              <a:picLocks noChangeAspect="1" noChangeArrowheads="1"/>
            </p:cNvPicPr>
            <p:nvPr/>
          </p:nvPicPr>
          <p:blipFill>
            <a:blip r:embed="rId3"/>
            <a:srcRect/>
            <a:stretch>
              <a:fillRect/>
            </a:stretch>
          </p:blipFill>
          <p:spPr bwMode="auto">
            <a:xfrm>
              <a:off x="2813164" y="3911828"/>
              <a:ext cx="1828572" cy="1828572"/>
            </a:xfrm>
            <a:prstGeom prst="rect">
              <a:avLst/>
            </a:prstGeom>
            <a:noFill/>
          </p:spPr>
        </p:pic>
      </p:grpSp>
      <p:cxnSp>
        <p:nvCxnSpPr>
          <p:cNvPr id="27" name="Shape 26"/>
          <p:cNvCxnSpPr>
            <a:stCxn id="75778" idx="3"/>
            <a:endCxn id="75779" idx="2"/>
          </p:cNvCxnSpPr>
          <p:nvPr/>
        </p:nvCxnSpPr>
        <p:spPr>
          <a:xfrm>
            <a:off x="2918843" y="2034947"/>
            <a:ext cx="2626269" cy="1018257"/>
          </a:xfrm>
          <a:prstGeom prst="curvedConnector4">
            <a:avLst>
              <a:gd name="adj1" fmla="val 32593"/>
              <a:gd name="adj2" fmla="val 12245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hape 28"/>
          <p:cNvCxnSpPr>
            <a:stCxn id="75778" idx="3"/>
            <a:endCxn id="6" idx="2"/>
          </p:cNvCxnSpPr>
          <p:nvPr/>
        </p:nvCxnSpPr>
        <p:spPr>
          <a:xfrm>
            <a:off x="2918843" y="2034947"/>
            <a:ext cx="3693069" cy="2194153"/>
          </a:xfrm>
          <a:prstGeom prst="curvedConnector4">
            <a:avLst>
              <a:gd name="adj1" fmla="val 37622"/>
              <a:gd name="adj2" fmla="val 110419"/>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urved Connector 30"/>
          <p:cNvCxnSpPr>
            <a:stCxn id="75778" idx="3"/>
            <a:endCxn id="15" idx="0"/>
          </p:cNvCxnSpPr>
          <p:nvPr/>
        </p:nvCxnSpPr>
        <p:spPr>
          <a:xfrm flipH="1">
            <a:off x="1130186" y="2034947"/>
            <a:ext cx="1788657" cy="2216571"/>
          </a:xfrm>
          <a:prstGeom prst="curvedConnector4">
            <a:avLst>
              <a:gd name="adj1" fmla="val -12781"/>
              <a:gd name="adj2" fmla="val 8058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urved Connector 32"/>
          <p:cNvCxnSpPr>
            <a:stCxn id="75778" idx="3"/>
          </p:cNvCxnSpPr>
          <p:nvPr/>
        </p:nvCxnSpPr>
        <p:spPr>
          <a:xfrm>
            <a:off x="2918843" y="2034947"/>
            <a:ext cx="1208657" cy="2803753"/>
          </a:xfrm>
          <a:prstGeom prst="curved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nvPicPr>
        <p:blipFill>
          <a:blip r:embed="rId2" cstate="print"/>
          <a:srcRect/>
          <a:stretch>
            <a:fillRect/>
          </a:stretch>
        </p:blipFill>
        <p:spPr bwMode="auto">
          <a:xfrm>
            <a:off x="377824" y="2616060"/>
            <a:ext cx="2816226" cy="2190890"/>
          </a:xfrm>
          <a:prstGeom prst="rect">
            <a:avLst/>
          </a:prstGeom>
          <a:noFill/>
          <a:ln w="9525">
            <a:noFill/>
            <a:miter lim="800000"/>
            <a:headEnd/>
            <a:tailEnd/>
          </a:ln>
        </p:spPr>
      </p:pic>
      <p:pic>
        <p:nvPicPr>
          <p:cNvPr id="34" name="Picture 6" descr="C:\Users\mtaulty\AppData\Local\Microsoft\Windows\Temporary Internet Files\Content.IE5\DLXXUXZ9\MCj04352420000[1].png"/>
          <p:cNvPicPr>
            <a:picLocks noChangeAspect="1" noChangeArrowheads="1"/>
          </p:cNvPicPr>
          <p:nvPr/>
        </p:nvPicPr>
        <p:blipFill>
          <a:blip r:embed="rId3"/>
          <a:srcRect/>
          <a:stretch>
            <a:fillRect/>
          </a:stretch>
        </p:blipFill>
        <p:spPr bwMode="auto">
          <a:xfrm>
            <a:off x="5949950" y="2095500"/>
            <a:ext cx="1866900" cy="3694112"/>
          </a:xfrm>
          <a:prstGeom prst="rect">
            <a:avLst/>
          </a:prstGeom>
          <a:noFill/>
          <a:ln w="9525">
            <a:noFill/>
            <a:miter lim="800000"/>
            <a:headEnd/>
            <a:tailEnd/>
          </a:ln>
        </p:spPr>
      </p:pic>
      <p:grpSp>
        <p:nvGrpSpPr>
          <p:cNvPr id="2" name="Group 43"/>
          <p:cNvGrpSpPr>
            <a:grpSpLocks/>
          </p:cNvGrpSpPr>
          <p:nvPr/>
        </p:nvGrpSpPr>
        <p:grpSpPr bwMode="auto">
          <a:xfrm>
            <a:off x="6981825" y="3122612"/>
            <a:ext cx="1860550" cy="1920875"/>
            <a:chOff x="7283450" y="3730680"/>
            <a:chExt cx="1860550" cy="1920819"/>
          </a:xfrm>
        </p:grpSpPr>
        <p:sp>
          <p:nvSpPr>
            <p:cNvPr id="36" name="Folded Corner 35"/>
            <p:cNvSpPr/>
            <p:nvPr/>
          </p:nvSpPr>
          <p:spPr bwMode="auto">
            <a:xfrm rot="10800000" flipH="1">
              <a:off x="7283450" y="3730680"/>
              <a:ext cx="1860550" cy="1920819"/>
            </a:xfrm>
            <a:prstGeom prst="foldedCorne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a:lstStyle/>
            <a:p>
              <a:pPr algn="ctr" defTabSz="914099" fontAlgn="auto">
                <a:spcBef>
                  <a:spcPts val="0"/>
                </a:spcBef>
                <a:spcAft>
                  <a:spcPts val="0"/>
                </a:spcAft>
                <a:defRPr/>
              </a:pPr>
              <a:endParaRPr lang="en-GB" sz="2300" dirty="0">
                <a:solidFill>
                  <a:srgbClr val="FFFFFF"/>
                </a:solidFill>
                <a:effectLst>
                  <a:outerShdw blurRad="38100" dist="38100" dir="2700000" algn="tl">
                    <a:srgbClr val="000000">
                      <a:alpha val="43137"/>
                    </a:srgbClr>
                  </a:outerShdw>
                </a:effectLst>
                <a:latin typeface="Segoe" pitchFamily="34" charset="0"/>
              </a:endParaRPr>
            </a:p>
          </p:txBody>
        </p:sp>
        <p:sp>
          <p:nvSpPr>
            <p:cNvPr id="37" name="TextBox 42"/>
            <p:cNvSpPr txBox="1">
              <a:spLocks noChangeArrowheads="1"/>
            </p:cNvSpPr>
            <p:nvPr/>
          </p:nvSpPr>
          <p:spPr bwMode="auto">
            <a:xfrm>
              <a:off x="7451337" y="4533870"/>
              <a:ext cx="1410130" cy="400098"/>
            </a:xfrm>
            <a:prstGeom prst="rect">
              <a:avLst/>
            </a:prstGeom>
            <a:noFill/>
            <a:ln w="6350">
              <a:noFill/>
              <a:headEnd/>
              <a:tailEnd/>
            </a:ln>
          </p:spPr>
          <p:style>
            <a:lnRef idx="2">
              <a:schemeClr val="accent3"/>
            </a:lnRef>
            <a:fillRef idx="1">
              <a:schemeClr val="lt1"/>
            </a:fillRef>
            <a:effectRef idx="0">
              <a:schemeClr val="accent3"/>
            </a:effectRef>
            <a:fontRef idx="minor">
              <a:schemeClr val="dk1"/>
            </a:fontRef>
          </p:style>
          <p:txBody>
            <a:bodyPr wrap="none">
              <a:spAutoFit/>
            </a:bodyPr>
            <a:lstStyle/>
            <a:p>
              <a:r>
                <a:rPr lang="en-GB" sz="2000" b="1" dirty="0" smtClean="0">
                  <a:solidFill>
                    <a:schemeClr val="tx1"/>
                  </a:solidFill>
                  <a:latin typeface="Calibri" pitchFamily="34" charset="0"/>
                </a:rPr>
                <a:t>MyApp.xap</a:t>
              </a:r>
              <a:endParaRPr lang="en-GB" sz="2000" b="1" dirty="0">
                <a:solidFill>
                  <a:schemeClr val="tx1"/>
                </a:solidFill>
                <a:latin typeface="Calibri" pitchFamily="34" charset="0"/>
              </a:endParaRPr>
            </a:p>
          </p:txBody>
        </p:sp>
      </p:grpSp>
      <p:cxnSp>
        <p:nvCxnSpPr>
          <p:cNvPr id="70" name="Shape 69"/>
          <p:cNvCxnSpPr>
            <a:stCxn id="29" idx="2"/>
            <a:endCxn id="34" idx="1"/>
          </p:cNvCxnSpPr>
          <p:nvPr/>
        </p:nvCxnSpPr>
        <p:spPr>
          <a:xfrm rot="5400000" flipH="1" flipV="1">
            <a:off x="3435746" y="2292746"/>
            <a:ext cx="864394" cy="4164013"/>
          </a:xfrm>
          <a:prstGeom prst="curvedConnector4">
            <a:avLst>
              <a:gd name="adj1" fmla="val -26446"/>
              <a:gd name="adj2" fmla="val 66908"/>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77824" y="5617230"/>
            <a:ext cx="8560229" cy="523220"/>
          </a:xfrm>
          <a:prstGeom prst="rect">
            <a:avLst/>
          </a:prstGeom>
          <a:noFill/>
        </p:spPr>
        <p:txBody>
          <a:bodyPr wrap="none" rtlCol="0">
            <a:spAutoFit/>
          </a:bodyPr>
          <a:lstStyle/>
          <a:p>
            <a:r>
              <a:rPr lang="en-GB" sz="2800" dirty="0" smtClean="0"/>
              <a:t>Browser requests XAP file, unzips it, runs .NET code</a:t>
            </a:r>
            <a:endParaRPr lang="en-GB" sz="2800" dirty="0"/>
          </a:p>
        </p:txBody>
      </p:sp>
      <p:sp>
        <p:nvSpPr>
          <p:cNvPr id="13" name="Title 12"/>
          <p:cNvSpPr>
            <a:spLocks noGrp="1"/>
          </p:cNvSpPr>
          <p:nvPr>
            <p:ph type="title"/>
          </p:nvPr>
        </p:nvSpPr>
        <p:spPr>
          <a:xfrm>
            <a:off x="381000" y="230188"/>
            <a:ext cx="8382000" cy="664797"/>
          </a:xfrm>
        </p:spPr>
        <p:txBody>
          <a:bodyPr/>
          <a:lstStyle/>
          <a:p>
            <a:r>
              <a:rPr lang="en-GB" dirty="0" smtClean="0"/>
              <a:t>.</a:t>
            </a:r>
            <a:r>
              <a:rPr lang="en-GB" dirty="0" err="1" smtClean="0"/>
              <a:t>xap</a:t>
            </a:r>
            <a:r>
              <a:rPr lang="en-GB" dirty="0" smtClean="0"/>
              <a:t> file is from any web server</a:t>
            </a: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Silverlight</a:t>
            </a:r>
            <a:r>
              <a:rPr lang="en-GB" dirty="0" smtClean="0"/>
              <a:t> is a browser plug-in</a:t>
            </a:r>
            <a:endParaRPr lang="en-GB" dirty="0"/>
          </a:p>
        </p:txBody>
      </p:sp>
      <p:pic>
        <p:nvPicPr>
          <p:cNvPr id="4" name="Picture 4"/>
          <p:cNvPicPr>
            <a:picLocks noChangeAspect="1" noChangeArrowheads="1"/>
          </p:cNvPicPr>
          <p:nvPr/>
        </p:nvPicPr>
        <p:blipFill>
          <a:blip r:embed="rId2"/>
          <a:srcRect/>
          <a:stretch>
            <a:fillRect/>
          </a:stretch>
        </p:blipFill>
        <p:spPr bwMode="auto">
          <a:xfrm>
            <a:off x="1397000" y="1397000"/>
            <a:ext cx="6350000" cy="4064000"/>
          </a:xfrm>
          <a:prstGeom prst="rect">
            <a:avLst/>
          </a:prstGeom>
          <a:ln>
            <a:noFill/>
          </a:ln>
          <a:effectLst>
            <a:glow rad="63500">
              <a:schemeClr val="accent1">
                <a:satMod val="175000"/>
                <a:alpha val="40000"/>
              </a:schemeClr>
            </a:glow>
            <a:outerShdw blurRad="292100" dist="139700" dir="2700000" algn="tl" rotWithShape="0">
              <a:srgbClr val="333333">
                <a:alpha val="65000"/>
              </a:srgbClr>
            </a:outerShdw>
            <a:reflection blurRad="6350" stA="52000" endA="300" endPos="35000" dir="5400000" sy="-100000" algn="bl" rotWithShape="0"/>
          </a:effec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7"/>
          <p:cNvGrpSpPr/>
          <p:nvPr/>
        </p:nvGrpSpPr>
        <p:grpSpPr>
          <a:xfrm>
            <a:off x="349250" y="4673600"/>
            <a:ext cx="8489950" cy="2133600"/>
            <a:chOff x="349250" y="4673600"/>
            <a:chExt cx="8489950" cy="2133600"/>
          </a:xfrm>
        </p:grpSpPr>
        <p:sp>
          <p:nvSpPr>
            <p:cNvPr id="27" name="Rounded Rectangle 26"/>
            <p:cNvSpPr/>
            <p:nvPr/>
          </p:nvSpPr>
          <p:spPr>
            <a:xfrm>
              <a:off x="349250" y="4673600"/>
              <a:ext cx="8489950" cy="2133600"/>
            </a:xfrm>
            <a:prstGeom prst="roundRect">
              <a:avLst>
                <a:gd name="adj" fmla="val 60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sz="2800" dirty="0" smtClean="0">
                  <a:solidFill>
                    <a:schemeClr val="tx1"/>
                  </a:solidFill>
                </a:rPr>
                <a:t>Specific .NET Frameworks/Runtimes</a:t>
              </a:r>
              <a:endParaRPr lang="en-GB" sz="2800" dirty="0">
                <a:solidFill>
                  <a:schemeClr val="tx1"/>
                </a:solidFill>
              </a:endParaRPr>
            </a:p>
          </p:txBody>
        </p:sp>
        <p:grpSp>
          <p:nvGrpSpPr>
            <p:cNvPr id="3" name="Group 36"/>
            <p:cNvGrpSpPr/>
            <p:nvPr/>
          </p:nvGrpSpPr>
          <p:grpSpPr>
            <a:xfrm>
              <a:off x="515938" y="5251450"/>
              <a:ext cx="8156575" cy="1422400"/>
              <a:chOff x="504825" y="5251450"/>
              <a:chExt cx="8156575" cy="1422400"/>
            </a:xfrm>
          </p:grpSpPr>
          <p:grpSp>
            <p:nvGrpSpPr>
              <p:cNvPr id="4" name="Group 35"/>
              <p:cNvGrpSpPr/>
              <p:nvPr/>
            </p:nvGrpSpPr>
            <p:grpSpPr>
              <a:xfrm>
                <a:off x="504825" y="5251450"/>
                <a:ext cx="2533650" cy="1422400"/>
                <a:chOff x="504825" y="5251450"/>
                <a:chExt cx="2533650" cy="1422400"/>
              </a:xfrm>
            </p:grpSpPr>
            <p:sp>
              <p:nvSpPr>
                <p:cNvPr id="21" name="Rounded Rectangle 20"/>
                <p:cNvSpPr/>
                <p:nvPr/>
              </p:nvSpPr>
              <p:spPr>
                <a:xfrm>
                  <a:off x="504825" y="5251450"/>
                  <a:ext cx="2533650" cy="66675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GB" sz="2400" dirty="0" smtClean="0">
                      <a:solidFill>
                        <a:schemeClr val="tx1"/>
                      </a:solidFill>
                    </a:rPr>
                    <a:t>Desktop/Server</a:t>
                  </a:r>
                  <a:endParaRPr lang="en-GB" sz="2400" dirty="0">
                    <a:solidFill>
                      <a:schemeClr val="tx1"/>
                    </a:solidFill>
                  </a:endParaRPr>
                </a:p>
              </p:txBody>
            </p:sp>
            <p:sp>
              <p:nvSpPr>
                <p:cNvPr id="24" name="Rounded Rectangle 23"/>
                <p:cNvSpPr/>
                <p:nvPr/>
              </p:nvSpPr>
              <p:spPr>
                <a:xfrm>
                  <a:off x="504825" y="6007100"/>
                  <a:ext cx="2533650" cy="666750"/>
                </a:xfrm>
                <a:prstGeom prst="roundRect">
                  <a:avLst/>
                </a:prstGeom>
              </p:spPr>
              <p:style>
                <a:lnRef idx="0">
                  <a:schemeClr val="accent4"/>
                </a:lnRef>
                <a:fillRef idx="1002">
                  <a:schemeClr val="lt1"/>
                </a:fillRef>
                <a:effectRef idx="3">
                  <a:schemeClr val="accent4"/>
                </a:effectRef>
                <a:fontRef idx="minor">
                  <a:schemeClr val="lt1"/>
                </a:fontRef>
              </p:style>
              <p:txBody>
                <a:bodyPr rtlCol="0" anchor="ctr"/>
                <a:lstStyle/>
                <a:p>
                  <a:pPr algn="ctr"/>
                  <a:r>
                    <a:rPr lang="en-GB" sz="1400" b="1" dirty="0" smtClean="0">
                      <a:solidFill>
                        <a:schemeClr val="bg1"/>
                      </a:solidFill>
                    </a:rPr>
                    <a:t>.NET Framework 3.5 Sp1</a:t>
                  </a:r>
                  <a:endParaRPr lang="en-GB" sz="1400" b="1" dirty="0">
                    <a:solidFill>
                      <a:schemeClr val="bg1"/>
                    </a:solidFill>
                  </a:endParaRPr>
                </a:p>
              </p:txBody>
            </p:sp>
          </p:grpSp>
          <p:grpSp>
            <p:nvGrpSpPr>
              <p:cNvPr id="5" name="Group 33"/>
              <p:cNvGrpSpPr/>
              <p:nvPr/>
            </p:nvGrpSpPr>
            <p:grpSpPr>
              <a:xfrm>
                <a:off x="3316288" y="5251450"/>
                <a:ext cx="2533650" cy="1422400"/>
                <a:chOff x="3190875" y="5251450"/>
                <a:chExt cx="2533650" cy="1422400"/>
              </a:xfrm>
            </p:grpSpPr>
            <p:sp>
              <p:nvSpPr>
                <p:cNvPr id="22" name="Rounded Rectangle 21"/>
                <p:cNvSpPr/>
                <p:nvPr/>
              </p:nvSpPr>
              <p:spPr>
                <a:xfrm>
                  <a:off x="3190875" y="5251450"/>
                  <a:ext cx="2533650" cy="66675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GB" sz="2400" dirty="0" smtClean="0">
                      <a:solidFill>
                        <a:schemeClr val="tx1"/>
                      </a:solidFill>
                    </a:rPr>
                    <a:t>Mobile Devices</a:t>
                  </a:r>
                  <a:endParaRPr lang="en-GB" sz="2400" dirty="0">
                    <a:solidFill>
                      <a:schemeClr val="tx1"/>
                    </a:solidFill>
                  </a:endParaRPr>
                </a:p>
              </p:txBody>
            </p:sp>
            <p:sp>
              <p:nvSpPr>
                <p:cNvPr id="25" name="Rounded Rectangle 24"/>
                <p:cNvSpPr/>
                <p:nvPr/>
              </p:nvSpPr>
              <p:spPr>
                <a:xfrm>
                  <a:off x="3190875" y="6007100"/>
                  <a:ext cx="2533650" cy="666750"/>
                </a:xfrm>
                <a:prstGeom prst="roundRect">
                  <a:avLst/>
                </a:prstGeom>
              </p:spPr>
              <p:style>
                <a:lnRef idx="0">
                  <a:schemeClr val="accent4"/>
                </a:lnRef>
                <a:fillRef idx="1002">
                  <a:schemeClr val="lt1"/>
                </a:fillRef>
                <a:effectRef idx="3">
                  <a:schemeClr val="accent4"/>
                </a:effectRef>
                <a:fontRef idx="minor">
                  <a:schemeClr val="lt1"/>
                </a:fontRef>
              </p:style>
              <p:txBody>
                <a:bodyPr rtlCol="0" anchor="ctr"/>
                <a:lstStyle/>
                <a:p>
                  <a:pPr algn="ctr"/>
                  <a:r>
                    <a:rPr lang="en-GB" sz="1400" b="1" dirty="0" smtClean="0">
                      <a:solidFill>
                        <a:schemeClr val="bg1"/>
                      </a:solidFill>
                    </a:rPr>
                    <a:t>.NET Compact Framework</a:t>
                  </a:r>
                  <a:endParaRPr lang="en-GB" sz="1400" b="1" dirty="0">
                    <a:solidFill>
                      <a:schemeClr val="bg1"/>
                    </a:solidFill>
                  </a:endParaRPr>
                </a:p>
              </p:txBody>
            </p:sp>
          </p:grpSp>
          <p:grpSp>
            <p:nvGrpSpPr>
              <p:cNvPr id="6" name="Group 34"/>
              <p:cNvGrpSpPr/>
              <p:nvPr/>
            </p:nvGrpSpPr>
            <p:grpSpPr>
              <a:xfrm>
                <a:off x="6127750" y="5251450"/>
                <a:ext cx="2533650" cy="1422400"/>
                <a:chOff x="6127750" y="5251450"/>
                <a:chExt cx="2533650" cy="1422400"/>
              </a:xfrm>
            </p:grpSpPr>
            <p:sp>
              <p:nvSpPr>
                <p:cNvPr id="23" name="Rounded Rectangle 22"/>
                <p:cNvSpPr/>
                <p:nvPr/>
              </p:nvSpPr>
              <p:spPr>
                <a:xfrm>
                  <a:off x="6127750" y="5251450"/>
                  <a:ext cx="2533650" cy="66675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GB" sz="2800" dirty="0" err="1" smtClean="0">
                      <a:solidFill>
                        <a:schemeClr val="tx1"/>
                      </a:solidFill>
                    </a:rPr>
                    <a:t>Silverlight</a:t>
                  </a:r>
                  <a:endParaRPr lang="en-GB" sz="2800" dirty="0">
                    <a:solidFill>
                      <a:schemeClr val="tx1"/>
                    </a:solidFill>
                  </a:endParaRPr>
                </a:p>
              </p:txBody>
            </p:sp>
            <p:sp>
              <p:nvSpPr>
                <p:cNvPr id="26" name="Rounded Rectangle 25"/>
                <p:cNvSpPr/>
                <p:nvPr/>
              </p:nvSpPr>
              <p:spPr>
                <a:xfrm>
                  <a:off x="6127750" y="6007100"/>
                  <a:ext cx="2533650" cy="666750"/>
                </a:xfrm>
                <a:prstGeom prst="roundRect">
                  <a:avLst/>
                </a:prstGeom>
              </p:spPr>
              <p:style>
                <a:lnRef idx="0">
                  <a:schemeClr val="accent4"/>
                </a:lnRef>
                <a:fillRef idx="1002">
                  <a:schemeClr val="lt1"/>
                </a:fillRef>
                <a:effectRef idx="3">
                  <a:schemeClr val="accent4"/>
                </a:effectRef>
                <a:fontRef idx="minor">
                  <a:schemeClr val="lt1"/>
                </a:fontRef>
              </p:style>
              <p:txBody>
                <a:bodyPr rtlCol="0" anchor="ctr"/>
                <a:lstStyle/>
                <a:p>
                  <a:pPr algn="ctr"/>
                  <a:r>
                    <a:rPr lang="en-GB" sz="1200" b="1" dirty="0" err="1" smtClean="0">
                      <a:solidFill>
                        <a:schemeClr val="bg1"/>
                      </a:solidFill>
                    </a:rPr>
                    <a:t>Silverlight</a:t>
                  </a:r>
                  <a:r>
                    <a:rPr lang="en-GB" sz="1200" b="1" dirty="0" smtClean="0">
                      <a:solidFill>
                        <a:schemeClr val="bg1"/>
                      </a:solidFill>
                    </a:rPr>
                    <a:t> .NET Framework</a:t>
                  </a:r>
                  <a:endParaRPr lang="en-GB" sz="1200" b="1" dirty="0">
                    <a:solidFill>
                      <a:schemeClr val="bg1"/>
                    </a:solidFill>
                  </a:endParaRPr>
                </a:p>
              </p:txBody>
            </p:sp>
          </p:grpSp>
        </p:grpSp>
      </p:grpSp>
      <p:grpSp>
        <p:nvGrpSpPr>
          <p:cNvPr id="7" name="Group 28"/>
          <p:cNvGrpSpPr/>
          <p:nvPr/>
        </p:nvGrpSpPr>
        <p:grpSpPr>
          <a:xfrm>
            <a:off x="2190750" y="1339850"/>
            <a:ext cx="5111750" cy="2820770"/>
            <a:chOff x="2038350" y="1186080"/>
            <a:chExt cx="5111750" cy="2820770"/>
          </a:xfrm>
        </p:grpSpPr>
        <p:sp>
          <p:nvSpPr>
            <p:cNvPr id="30" name="Rounded Rectangle 29"/>
            <p:cNvSpPr/>
            <p:nvPr/>
          </p:nvSpPr>
          <p:spPr>
            <a:xfrm>
              <a:off x="2038350" y="1186080"/>
              <a:ext cx="5111750" cy="2820770"/>
            </a:xfrm>
            <a:prstGeom prst="roundRect">
              <a:avLst>
                <a:gd name="adj" fmla="val 6096"/>
              </a:avLst>
            </a:prstGeom>
          </p:spPr>
          <p:style>
            <a:lnRef idx="0">
              <a:schemeClr val="accent3"/>
            </a:lnRef>
            <a:fillRef idx="3">
              <a:schemeClr val="accent3"/>
            </a:fillRef>
            <a:effectRef idx="3">
              <a:schemeClr val="accent3"/>
            </a:effectRef>
            <a:fontRef idx="minor">
              <a:schemeClr val="lt1"/>
            </a:fontRef>
          </p:style>
          <p:txBody>
            <a:bodyPr rtlCol="0" anchor="t" anchorCtr="0"/>
            <a:lstStyle/>
            <a:p>
              <a:pPr algn="ctr"/>
              <a:r>
                <a:rPr lang="en-GB" sz="2800" dirty="0" smtClean="0"/>
                <a:t>Common .NET Development</a:t>
              </a:r>
              <a:endParaRPr lang="en-GB" sz="2800" dirty="0"/>
            </a:p>
          </p:txBody>
        </p:sp>
        <p:sp>
          <p:nvSpPr>
            <p:cNvPr id="31" name="Rounded Rectangle 30"/>
            <p:cNvSpPr/>
            <p:nvPr/>
          </p:nvSpPr>
          <p:spPr>
            <a:xfrm>
              <a:off x="2482850" y="1873250"/>
              <a:ext cx="4222750" cy="533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2000" dirty="0" smtClean="0"/>
                <a:t>.NET Languages ( C#, VB, etc )</a:t>
              </a:r>
              <a:endParaRPr lang="en-GB" sz="2000" dirty="0"/>
            </a:p>
          </p:txBody>
        </p:sp>
        <p:sp>
          <p:nvSpPr>
            <p:cNvPr id="32" name="Rounded Rectangle 31"/>
            <p:cNvSpPr/>
            <p:nvPr/>
          </p:nvSpPr>
          <p:spPr>
            <a:xfrm>
              <a:off x="2482850" y="2540000"/>
              <a:ext cx="4222750" cy="533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2000" dirty="0" smtClean="0"/>
                <a:t>.NET Tools ( Visual Studio, etc )</a:t>
              </a:r>
              <a:endParaRPr lang="en-GB" sz="2000" dirty="0"/>
            </a:p>
          </p:txBody>
        </p:sp>
        <p:sp>
          <p:nvSpPr>
            <p:cNvPr id="33" name="Rounded Rectangle 32"/>
            <p:cNvSpPr/>
            <p:nvPr/>
          </p:nvSpPr>
          <p:spPr>
            <a:xfrm>
              <a:off x="2482850" y="3206750"/>
              <a:ext cx="4222750" cy="533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2000" dirty="0" smtClean="0"/>
                <a:t>.NET Developers &amp; Skills</a:t>
              </a:r>
              <a:endParaRPr lang="en-GB" sz="2000" dirty="0"/>
            </a:p>
          </p:txBody>
        </p:sp>
      </p:grpSp>
      <p:sp>
        <p:nvSpPr>
          <p:cNvPr id="39" name="Right Arrow 38"/>
          <p:cNvSpPr/>
          <p:nvPr/>
        </p:nvSpPr>
        <p:spPr>
          <a:xfrm rot="8022302">
            <a:off x="2125825" y="4095520"/>
            <a:ext cx="1146513" cy="66675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40" name="Right Arrow 39"/>
          <p:cNvSpPr/>
          <p:nvPr/>
        </p:nvSpPr>
        <p:spPr>
          <a:xfrm rot="13577698" flipH="1">
            <a:off x="6092154" y="4095520"/>
            <a:ext cx="1146513" cy="66675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41" name="Right Arrow 40"/>
          <p:cNvSpPr/>
          <p:nvPr/>
        </p:nvSpPr>
        <p:spPr>
          <a:xfrm rot="16200000" flipH="1">
            <a:off x="4220344" y="4066437"/>
            <a:ext cx="923804" cy="66675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28" name="Title 27"/>
          <p:cNvSpPr>
            <a:spLocks noGrp="1"/>
          </p:cNvSpPr>
          <p:nvPr>
            <p:ph type="title"/>
          </p:nvPr>
        </p:nvSpPr>
        <p:spPr>
          <a:xfrm>
            <a:off x="381000" y="230188"/>
            <a:ext cx="8382000" cy="664797"/>
          </a:xfrm>
        </p:spPr>
        <p:txBody>
          <a:bodyPr/>
          <a:lstStyle/>
          <a:p>
            <a:r>
              <a:rPr lang="en-GB" dirty="0" smtClean="0"/>
              <a:t>runs on a CLR &amp; a .NET Framework</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“Hello World” in </a:t>
            </a:r>
            <a:r>
              <a:rPr lang="en-GB" dirty="0" err="1" smtClean="0"/>
              <a:t>Silverlight</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the rest of the talk...</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2571750" y="1635942"/>
            <a:ext cx="4000500" cy="3716748"/>
          </a:xfrm>
          <a:prstGeom prst="rect">
            <a:avLst/>
          </a:prstGeom>
          <a:noFill/>
          <a:ln w="9525">
            <a:noFill/>
            <a:miter lim="800000"/>
            <a:headEnd/>
            <a:tailEnd/>
          </a:ln>
          <a:effectLst>
            <a:reflection blurRad="6350" stA="52000" endA="300" endPos="35000" dir="5400000" sy="-100000" algn="bl" rotWithShape="0"/>
          </a:effectLst>
        </p:spPr>
      </p:pic>
      <p:sp>
        <p:nvSpPr>
          <p:cNvPr id="5" name="Rounded Rectangle 4"/>
          <p:cNvSpPr/>
          <p:nvPr/>
        </p:nvSpPr>
        <p:spPr bwMode="auto">
          <a:xfrm>
            <a:off x="2757173" y="2836823"/>
            <a:ext cx="2696204" cy="1262974"/>
          </a:xfrm>
          <a:prstGeom prst="roundRect">
            <a:avLst>
              <a:gd name="adj" fmla="val 5839"/>
            </a:avLst>
          </a:prstGeom>
          <a:solidFill>
            <a:schemeClr val="accent3">
              <a:alpha val="22000"/>
            </a:schemeClr>
          </a:solidFill>
          <a:ln w="57150">
            <a:solidFill>
              <a:schemeClr val="accent3"/>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3200" dirty="0" err="1" smtClean="0">
                <a:solidFill>
                  <a:schemeClr val="bg1"/>
                </a:solidFill>
                <a:effectLst>
                  <a:outerShdw blurRad="38100" dist="38100" dir="2700000" algn="tl">
                    <a:srgbClr val="000000">
                      <a:alpha val="43137"/>
                    </a:srgbClr>
                  </a:outerShdw>
                </a:effectLst>
                <a:latin typeface="Calibri" pitchFamily="34" charset="0"/>
              </a:rPr>
              <a:t>Silverlight</a:t>
            </a:r>
            <a:endParaRPr lang="en-GB" sz="3200" dirty="0" smtClean="0">
              <a:solidFill>
                <a:schemeClr val="bg1"/>
              </a:solidFill>
              <a:effectLst>
                <a:outerShdw blurRad="38100" dist="38100" dir="2700000" algn="tl">
                  <a:srgbClr val="000000">
                    <a:alpha val="43137"/>
                  </a:srgbClr>
                </a:outerShdw>
              </a:effectLst>
              <a:latin typeface="Calibri" pitchFamily="34" charset="0"/>
            </a:endParaRPr>
          </a:p>
        </p:txBody>
      </p:sp>
      <p:grpSp>
        <p:nvGrpSpPr>
          <p:cNvPr id="3" name="Group 5"/>
          <p:cNvGrpSpPr/>
          <p:nvPr/>
        </p:nvGrpSpPr>
        <p:grpSpPr>
          <a:xfrm>
            <a:off x="1127125" y="3554373"/>
            <a:ext cx="6889750" cy="3208377"/>
            <a:chOff x="-687702" y="1103272"/>
            <a:chExt cx="6889750" cy="3208377"/>
          </a:xfrm>
        </p:grpSpPr>
        <p:sp>
          <p:nvSpPr>
            <p:cNvPr id="7" name="Rounded Rectangle 6"/>
            <p:cNvSpPr/>
            <p:nvPr/>
          </p:nvSpPr>
          <p:spPr>
            <a:xfrm>
              <a:off x="-687702" y="1103272"/>
              <a:ext cx="6889750" cy="3208377"/>
            </a:xfrm>
            <a:prstGeom prst="roundRect">
              <a:avLst>
                <a:gd name="adj" fmla="val 7387"/>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Single Unified Framework</a:t>
              </a:r>
              <a:endParaRPr lang="en-GB" dirty="0"/>
            </a:p>
          </p:txBody>
        </p:sp>
        <p:grpSp>
          <p:nvGrpSpPr>
            <p:cNvPr id="6" name="Group 20"/>
            <p:cNvGrpSpPr/>
            <p:nvPr/>
          </p:nvGrpSpPr>
          <p:grpSpPr>
            <a:xfrm>
              <a:off x="-548740" y="1591785"/>
              <a:ext cx="6611826" cy="2015015"/>
              <a:chOff x="999386" y="4099797"/>
              <a:chExt cx="6611826" cy="2015015"/>
            </a:xfrm>
          </p:grpSpPr>
          <p:grpSp>
            <p:nvGrpSpPr>
              <p:cNvPr id="8" name="Group 12"/>
              <p:cNvGrpSpPr/>
              <p:nvPr/>
            </p:nvGrpSpPr>
            <p:grpSpPr>
              <a:xfrm>
                <a:off x="5533287" y="4099797"/>
                <a:ext cx="2077925" cy="2015015"/>
                <a:chOff x="5816600" y="1725135"/>
                <a:chExt cx="2077925" cy="2015015"/>
              </a:xfrm>
            </p:grpSpPr>
            <p:sp>
              <p:nvSpPr>
                <p:cNvPr id="17" name="Rounded Rectangle 11"/>
                <p:cNvSpPr/>
                <p:nvPr/>
              </p:nvSpPr>
              <p:spPr>
                <a:xfrm>
                  <a:off x="5816600" y="17251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“Applications”</a:t>
                  </a:r>
                  <a:endParaRPr lang="en-GB" dirty="0"/>
                </a:p>
              </p:txBody>
            </p:sp>
            <p:pic>
              <p:nvPicPr>
                <p:cNvPr id="18" name="Picture 2"/>
                <p:cNvPicPr>
                  <a:picLocks noChangeArrowheads="1"/>
                </p:cNvPicPr>
                <p:nvPr/>
              </p:nvPicPr>
              <p:blipFill>
                <a:blip r:embed="rId3" cstate="print"/>
                <a:srcRect/>
                <a:stretch>
                  <a:fillRect/>
                </a:stretch>
              </p:blipFill>
              <p:spPr bwMode="auto">
                <a:xfrm>
                  <a:off x="5955562" y="21399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10" name="Group 19"/>
              <p:cNvGrpSpPr/>
              <p:nvPr/>
            </p:nvGrpSpPr>
            <p:grpSpPr>
              <a:xfrm>
                <a:off x="3266337" y="4099797"/>
                <a:ext cx="2077925" cy="2015015"/>
                <a:chOff x="2038350" y="1564935"/>
                <a:chExt cx="2077925" cy="2015015"/>
              </a:xfrm>
            </p:grpSpPr>
            <p:sp>
              <p:nvSpPr>
                <p:cNvPr id="15" name="Rounded Rectangle 14"/>
                <p:cNvSpPr/>
                <p:nvPr/>
              </p:nvSpPr>
              <p:spPr>
                <a:xfrm>
                  <a:off x="2038350" y="15649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Media</a:t>
                  </a:r>
                  <a:endParaRPr lang="en-GB" dirty="0"/>
                </a:p>
              </p:txBody>
            </p:sp>
            <p:pic>
              <p:nvPicPr>
                <p:cNvPr id="16" name="Picture 4"/>
                <p:cNvPicPr>
                  <a:picLocks noChangeArrowheads="1"/>
                </p:cNvPicPr>
                <p:nvPr/>
              </p:nvPicPr>
              <p:blipFill>
                <a:blip r:embed="rId4" cstate="print"/>
                <a:srcRect/>
                <a:stretch>
                  <a:fillRect/>
                </a:stretch>
              </p:blipFill>
              <p:spPr bwMode="auto">
                <a:xfrm>
                  <a:off x="2177312" y="19621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11" name="Group 17"/>
              <p:cNvGrpSpPr/>
              <p:nvPr/>
            </p:nvGrpSpPr>
            <p:grpSpPr>
              <a:xfrm>
                <a:off x="999386" y="4099797"/>
                <a:ext cx="2077925" cy="2015015"/>
                <a:chOff x="732687" y="2732642"/>
                <a:chExt cx="2077925" cy="2015015"/>
              </a:xfrm>
            </p:grpSpPr>
            <p:sp>
              <p:nvSpPr>
                <p:cNvPr id="13" name="Rounded Rectangle 12"/>
                <p:cNvSpPr/>
                <p:nvPr/>
              </p:nvSpPr>
              <p:spPr>
                <a:xfrm>
                  <a:off x="732687" y="2732642"/>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Graphics</a:t>
                  </a:r>
                  <a:endParaRPr lang="en-GB" dirty="0"/>
                </a:p>
              </p:txBody>
            </p:sp>
            <p:pic>
              <p:nvPicPr>
                <p:cNvPr id="14" name="Picture 5"/>
                <p:cNvPicPr>
                  <a:picLocks noChangeArrowheads="1"/>
                </p:cNvPicPr>
                <p:nvPr/>
              </p:nvPicPr>
              <p:blipFill>
                <a:blip r:embed="rId5"/>
                <a:srcRect/>
                <a:stretch>
                  <a:fillRect/>
                </a:stretch>
              </p:blipFill>
              <p:spPr bwMode="auto">
                <a:xfrm>
                  <a:off x="871649" y="314470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sp>
          <p:nvSpPr>
            <p:cNvPr id="9" name="Rounded Rectangle 8"/>
            <p:cNvSpPr/>
            <p:nvPr/>
          </p:nvSpPr>
          <p:spPr>
            <a:xfrm>
              <a:off x="-548740" y="3695700"/>
              <a:ext cx="6611826" cy="492997"/>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solidFill>
                    <a:schemeClr val="tx1"/>
                  </a:solidFill>
                </a:rPr>
                <a:t>Layout, Styling, Animation, Data Binding</a:t>
              </a:r>
              <a:endParaRPr lang="en-GB" dirty="0">
                <a:solidFill>
                  <a:schemeClr val="tx1"/>
                </a:solidFill>
              </a:endParaRPr>
            </a:p>
          </p:txBody>
        </p:sp>
      </p:grpSp>
      <p:grpSp>
        <p:nvGrpSpPr>
          <p:cNvPr id="22" name="Group 21"/>
          <p:cNvGrpSpPr/>
          <p:nvPr/>
        </p:nvGrpSpPr>
        <p:grpSpPr>
          <a:xfrm>
            <a:off x="4867103" y="4007854"/>
            <a:ext cx="4390940" cy="3746500"/>
            <a:chOff x="4867103" y="3779240"/>
            <a:chExt cx="4390940" cy="3746500"/>
          </a:xfrm>
        </p:grpSpPr>
        <p:sp>
          <p:nvSpPr>
            <p:cNvPr id="23" name="Folded Corner 22"/>
            <p:cNvSpPr/>
            <p:nvPr/>
          </p:nvSpPr>
          <p:spPr bwMode="auto">
            <a:xfrm rot="9746774">
              <a:off x="4867103" y="3779240"/>
              <a:ext cx="4390940" cy="3746500"/>
            </a:xfrm>
            <a:prstGeom prst="foldedCorner">
              <a:avLst>
                <a:gd name="adj" fmla="val 33297"/>
              </a:avLst>
            </a:prstGeom>
            <a:ln w="38100">
              <a:solidFill>
                <a:schemeClr val="tx1"/>
              </a:solidFill>
              <a:headEnd type="none" w="med" len="med"/>
              <a:tailEnd type="none" w="med" len="med"/>
            </a:ln>
          </p:spPr>
          <p:style>
            <a:lnRef idx="0">
              <a:schemeClr val="accent4"/>
            </a:lnRef>
            <a:fillRef idx="1003">
              <a:schemeClr val="lt2"/>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4" name="TextBox 23"/>
            <p:cNvSpPr txBox="1"/>
            <p:nvPr/>
          </p:nvSpPr>
          <p:spPr>
            <a:xfrm rot="20517653">
              <a:off x="5412986" y="5042468"/>
              <a:ext cx="3566534" cy="2284630"/>
            </a:xfrm>
            <a:prstGeom prst="rect">
              <a:avLst/>
            </a:prstGeom>
            <a:noFill/>
          </p:spPr>
          <p:style>
            <a:lnRef idx="0">
              <a:scrgbClr r="0" g="0" b="0"/>
            </a:lnRef>
            <a:fillRef idx="1003">
              <a:schemeClr val="lt2"/>
            </a:fillRef>
            <a:effectRef idx="0">
              <a:scrgbClr r="0" g="0" b="0"/>
            </a:effectRef>
            <a:fontRef idx="major"/>
          </p:style>
          <p:txBody>
            <a:bodyPr wrap="square" rtlCol="0">
              <a:noAutofit/>
            </a:bodyPr>
            <a:lstStyle/>
            <a:p>
              <a:pPr>
                <a:buFont typeface="Arial" pitchFamily="34" charset="0"/>
                <a:buChar char="•"/>
              </a:pPr>
              <a:r>
                <a:rPr lang="en-GB" sz="2400" b="1" dirty="0" smtClean="0">
                  <a:latin typeface="Segoe Script" pitchFamily="34" charset="0"/>
                </a:rPr>
                <a:t>Plus a bit on V3</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0 -3.33333E-6 L 0 -0.23564 " pathEditMode="fixed" rAng="0" ptsTypes="AA">
                                      <p:cBhvr>
                                        <p:cTn id="6" dur="1000" fill="hold"/>
                                        <p:tgtEl>
                                          <p:spTgt spid="3"/>
                                        </p:tgtEl>
                                        <p:attrNameLst>
                                          <p:attrName>ppt_x</p:attrName>
                                          <p:attrName>ppt_y</p:attrName>
                                        </p:attrNameLst>
                                      </p:cBhvr>
                                      <p:rCtr x="0" y="-118"/>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basics</a:t>
            </a:r>
            <a:endParaRPr lang="en-GB" dirty="0"/>
          </a:p>
        </p:txBody>
      </p:sp>
      <p:sp>
        <p:nvSpPr>
          <p:cNvPr id="7" name="Rounded Rectangle 6"/>
          <p:cNvSpPr/>
          <p:nvPr/>
        </p:nvSpPr>
        <p:spPr>
          <a:xfrm>
            <a:off x="1127125" y="1903308"/>
            <a:ext cx="6889750" cy="3208377"/>
          </a:xfrm>
          <a:prstGeom prst="roundRect">
            <a:avLst>
              <a:gd name="adj" fmla="val 7387"/>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Single Unified Framework</a:t>
            </a:r>
            <a:endParaRPr lang="en-GB" dirty="0"/>
          </a:p>
        </p:txBody>
      </p:sp>
      <p:grpSp>
        <p:nvGrpSpPr>
          <p:cNvPr id="6" name="Group 20"/>
          <p:cNvGrpSpPr/>
          <p:nvPr/>
        </p:nvGrpSpPr>
        <p:grpSpPr>
          <a:xfrm>
            <a:off x="1266087" y="2391821"/>
            <a:ext cx="6611826" cy="2015015"/>
            <a:chOff x="999386" y="4099797"/>
            <a:chExt cx="6611826" cy="2015015"/>
          </a:xfrm>
        </p:grpSpPr>
        <p:grpSp>
          <p:nvGrpSpPr>
            <p:cNvPr id="8" name="Group 12"/>
            <p:cNvGrpSpPr/>
            <p:nvPr/>
          </p:nvGrpSpPr>
          <p:grpSpPr>
            <a:xfrm>
              <a:off x="5533287" y="4099797"/>
              <a:ext cx="2077925" cy="2015015"/>
              <a:chOff x="5816600" y="1725135"/>
              <a:chExt cx="2077925" cy="2015015"/>
            </a:xfrm>
          </p:grpSpPr>
          <p:sp>
            <p:nvSpPr>
              <p:cNvPr id="17" name="Rounded Rectangle 11"/>
              <p:cNvSpPr/>
              <p:nvPr/>
            </p:nvSpPr>
            <p:spPr>
              <a:xfrm>
                <a:off x="5816600" y="17251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“Applications”</a:t>
                </a:r>
                <a:endParaRPr lang="en-GB" dirty="0"/>
              </a:p>
            </p:txBody>
          </p:sp>
          <p:pic>
            <p:nvPicPr>
              <p:cNvPr id="18" name="Picture 2"/>
              <p:cNvPicPr>
                <a:picLocks noChangeArrowheads="1"/>
              </p:cNvPicPr>
              <p:nvPr/>
            </p:nvPicPr>
            <p:blipFill>
              <a:blip r:embed="rId2" cstate="print"/>
              <a:srcRect/>
              <a:stretch>
                <a:fillRect/>
              </a:stretch>
            </p:blipFill>
            <p:spPr bwMode="auto">
              <a:xfrm>
                <a:off x="5955562" y="21399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10" name="Group 19"/>
            <p:cNvGrpSpPr/>
            <p:nvPr/>
          </p:nvGrpSpPr>
          <p:grpSpPr>
            <a:xfrm>
              <a:off x="3266337" y="4099797"/>
              <a:ext cx="2077925" cy="2015015"/>
              <a:chOff x="2038350" y="1564935"/>
              <a:chExt cx="2077925" cy="2015015"/>
            </a:xfrm>
          </p:grpSpPr>
          <p:sp>
            <p:nvSpPr>
              <p:cNvPr id="15" name="Rounded Rectangle 14"/>
              <p:cNvSpPr/>
              <p:nvPr/>
            </p:nvSpPr>
            <p:spPr>
              <a:xfrm>
                <a:off x="2038350" y="15649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Media</a:t>
                </a:r>
                <a:endParaRPr lang="en-GB" dirty="0"/>
              </a:p>
            </p:txBody>
          </p:sp>
          <p:pic>
            <p:nvPicPr>
              <p:cNvPr id="16" name="Picture 4"/>
              <p:cNvPicPr>
                <a:picLocks noChangeArrowheads="1"/>
              </p:cNvPicPr>
              <p:nvPr/>
            </p:nvPicPr>
            <p:blipFill>
              <a:blip r:embed="rId3" cstate="print"/>
              <a:srcRect/>
              <a:stretch>
                <a:fillRect/>
              </a:stretch>
            </p:blipFill>
            <p:spPr bwMode="auto">
              <a:xfrm>
                <a:off x="2177312" y="19621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11" name="Group 17"/>
            <p:cNvGrpSpPr/>
            <p:nvPr/>
          </p:nvGrpSpPr>
          <p:grpSpPr>
            <a:xfrm>
              <a:off x="999386" y="4099797"/>
              <a:ext cx="2077925" cy="2015015"/>
              <a:chOff x="732687" y="2732642"/>
              <a:chExt cx="2077925" cy="2015015"/>
            </a:xfrm>
          </p:grpSpPr>
          <p:sp>
            <p:nvSpPr>
              <p:cNvPr id="13" name="Rounded Rectangle 12"/>
              <p:cNvSpPr/>
              <p:nvPr/>
            </p:nvSpPr>
            <p:spPr>
              <a:xfrm>
                <a:off x="732687" y="2732642"/>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Graphics</a:t>
                </a:r>
                <a:endParaRPr lang="en-GB" dirty="0"/>
              </a:p>
            </p:txBody>
          </p:sp>
          <p:pic>
            <p:nvPicPr>
              <p:cNvPr id="14" name="Picture 5"/>
              <p:cNvPicPr>
                <a:picLocks noChangeArrowheads="1"/>
              </p:cNvPicPr>
              <p:nvPr/>
            </p:nvPicPr>
            <p:blipFill>
              <a:blip r:embed="rId4"/>
              <a:srcRect/>
              <a:stretch>
                <a:fillRect/>
              </a:stretch>
            </p:blipFill>
            <p:spPr bwMode="auto">
              <a:xfrm>
                <a:off x="871649" y="314470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sp>
        <p:nvSpPr>
          <p:cNvPr id="19" name="Rounded Rectangle 18"/>
          <p:cNvSpPr/>
          <p:nvPr/>
        </p:nvSpPr>
        <p:spPr>
          <a:xfrm>
            <a:off x="1110195" y="1894859"/>
            <a:ext cx="6889750" cy="3208377"/>
          </a:xfrm>
          <a:prstGeom prst="roundRect">
            <a:avLst>
              <a:gd name="adj" fmla="val 7387"/>
            </a:avLst>
          </a:prstGeom>
          <a:solidFill>
            <a:schemeClr val="accent6">
              <a:lumMod val="60000"/>
              <a:lumOff val="40000"/>
              <a:alpha val="47000"/>
            </a:schemeClr>
          </a:solidFill>
        </p:spPr>
        <p:style>
          <a:lnRef idx="0">
            <a:schemeClr val="accent4"/>
          </a:lnRef>
          <a:fillRef idx="3">
            <a:schemeClr val="accent4"/>
          </a:fillRef>
          <a:effectRef idx="3">
            <a:schemeClr val="accent4"/>
          </a:effectRef>
          <a:fontRef idx="minor">
            <a:schemeClr val="lt1"/>
          </a:fontRef>
        </p:style>
        <p:txBody>
          <a:bodyPr rtlCol="0" anchor="t" anchorCtr="0"/>
          <a:lstStyle/>
          <a:p>
            <a:pPr algn="ctr"/>
            <a:endParaRPr lang="en-GB" dirty="0"/>
          </a:p>
        </p:txBody>
      </p:sp>
      <p:sp>
        <p:nvSpPr>
          <p:cNvPr id="9" name="Rounded Rectangle 8"/>
          <p:cNvSpPr/>
          <p:nvPr/>
        </p:nvSpPr>
        <p:spPr>
          <a:xfrm>
            <a:off x="1266087" y="4495736"/>
            <a:ext cx="6611826" cy="492997"/>
          </a:xfrm>
          <a:prstGeom prst="roundRect">
            <a:avLst/>
          </a:prstGeom>
          <a:effectLst>
            <a:glow rad="228600">
              <a:schemeClr val="accent1">
                <a:satMod val="175000"/>
                <a:alpha val="40000"/>
              </a:schemeClr>
            </a:glow>
            <a:outerShdw blurRad="63500" dist="38100" dir="5400000" rotWithShape="0">
              <a:srgbClr val="000000">
                <a:alpha val="45000"/>
              </a:srgbClr>
            </a:outerShdw>
          </a:effectLst>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solidFill>
                  <a:schemeClr val="tx1"/>
                </a:solidFill>
              </a:rPr>
              <a:t>Layout, Styling, Animation, Data Binding</a:t>
            </a:r>
            <a:endParaRPr lang="en-GB" dirty="0">
              <a:solidFill>
                <a:schemeClr val="tx1"/>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layout</a:t>
            </a:r>
            <a:r>
              <a:rPr lang="en-GB" dirty="0" smtClean="0"/>
              <a:t> system</a:t>
            </a:r>
            <a:endParaRPr lang="en-GB" b="1" dirty="0"/>
          </a:p>
        </p:txBody>
      </p:sp>
      <p:pic>
        <p:nvPicPr>
          <p:cNvPr id="26626" name="Picture 2"/>
          <p:cNvPicPr>
            <a:picLocks noChangeAspect="1" noChangeArrowheads="1"/>
          </p:cNvPicPr>
          <p:nvPr/>
        </p:nvPicPr>
        <p:blipFill>
          <a:blip r:embed="rId2"/>
          <a:srcRect/>
          <a:stretch>
            <a:fillRect/>
          </a:stretch>
        </p:blipFill>
        <p:spPr bwMode="auto">
          <a:xfrm>
            <a:off x="543102" y="1912144"/>
            <a:ext cx="8057797" cy="3033712"/>
          </a:xfrm>
          <a:prstGeom prst="rect">
            <a:avLst/>
          </a:prstGeom>
          <a:noFill/>
          <a:ln w="9525">
            <a:noFill/>
            <a:miter lim="800000"/>
            <a:headEnd/>
            <a:tailEnd/>
          </a:ln>
          <a:effectLst/>
        </p:spPr>
      </p:pic>
      <p:grpSp>
        <p:nvGrpSpPr>
          <p:cNvPr id="36" name="Group 35"/>
          <p:cNvGrpSpPr/>
          <p:nvPr/>
        </p:nvGrpSpPr>
        <p:grpSpPr>
          <a:xfrm>
            <a:off x="772584" y="2120900"/>
            <a:ext cx="7558616" cy="3816925"/>
            <a:chOff x="772584" y="2120900"/>
            <a:chExt cx="7558616" cy="3816925"/>
          </a:xfrm>
        </p:grpSpPr>
        <p:grpSp>
          <p:nvGrpSpPr>
            <p:cNvPr id="14" name="Group 13"/>
            <p:cNvGrpSpPr/>
            <p:nvPr/>
          </p:nvGrpSpPr>
          <p:grpSpPr>
            <a:xfrm>
              <a:off x="772584" y="2120900"/>
              <a:ext cx="7558616" cy="2578100"/>
              <a:chOff x="772584" y="2120900"/>
              <a:chExt cx="7558616" cy="2578100"/>
            </a:xfrm>
          </p:grpSpPr>
          <p:sp>
            <p:nvSpPr>
              <p:cNvPr id="6" name="Up-Down Arrow 5"/>
              <p:cNvSpPr/>
              <p:nvPr/>
            </p:nvSpPr>
            <p:spPr bwMode="auto">
              <a:xfrm>
                <a:off x="1168400" y="2120900"/>
                <a:ext cx="220133" cy="351367"/>
              </a:xfrm>
              <a:prstGeom prst="up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7" name="Up-Down Arrow 6"/>
              <p:cNvSpPr/>
              <p:nvPr/>
            </p:nvSpPr>
            <p:spPr bwMode="auto">
              <a:xfrm rot="16200000">
                <a:off x="796927" y="2574923"/>
                <a:ext cx="143934" cy="192620"/>
              </a:xfrm>
              <a:prstGeom prst="up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Up-Down Arrow 7"/>
              <p:cNvSpPr/>
              <p:nvPr/>
            </p:nvSpPr>
            <p:spPr bwMode="auto">
              <a:xfrm>
                <a:off x="1168400" y="4068234"/>
                <a:ext cx="220133" cy="630766"/>
              </a:xfrm>
              <a:prstGeom prst="up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Up-Down Arrow 8"/>
              <p:cNvSpPr/>
              <p:nvPr/>
            </p:nvSpPr>
            <p:spPr bwMode="auto">
              <a:xfrm rot="16200000">
                <a:off x="8002059" y="2447926"/>
                <a:ext cx="177800" cy="480482"/>
              </a:xfrm>
              <a:prstGeom prst="up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16" name="TextBox 15"/>
            <p:cNvSpPr txBox="1"/>
            <p:nvPr/>
          </p:nvSpPr>
          <p:spPr>
            <a:xfrm>
              <a:off x="1762125" y="5353050"/>
              <a:ext cx="1778051" cy="584775"/>
            </a:xfrm>
            <a:prstGeom prst="rect">
              <a:avLst/>
            </a:prstGeom>
            <a:noFill/>
          </p:spPr>
          <p:txBody>
            <a:bodyPr wrap="none" rtlCol="0">
              <a:spAutoFit/>
            </a:bodyPr>
            <a:lstStyle/>
            <a:p>
              <a:r>
                <a:rPr lang="en-GB" sz="3200" dirty="0" smtClean="0">
                  <a:solidFill>
                    <a:schemeClr val="accent4"/>
                  </a:solidFill>
                  <a:latin typeface="Segoe Script" pitchFamily="34" charset="0"/>
                </a:rPr>
                <a:t>Margin</a:t>
              </a:r>
              <a:endParaRPr lang="en-GB" sz="3200" dirty="0">
                <a:solidFill>
                  <a:schemeClr val="accent4"/>
                </a:solidFill>
                <a:latin typeface="Segoe Script" pitchFamily="34" charset="0"/>
              </a:endParaRPr>
            </a:p>
          </p:txBody>
        </p:sp>
        <p:cxnSp>
          <p:nvCxnSpPr>
            <p:cNvPr id="18" name="Curved Connector 17"/>
            <p:cNvCxnSpPr>
              <a:stCxn id="16" idx="0"/>
              <a:endCxn id="9" idx="6"/>
            </p:cNvCxnSpPr>
            <p:nvPr/>
          </p:nvCxnSpPr>
          <p:spPr>
            <a:xfrm rot="5400000" flipH="1" flipV="1">
              <a:off x="4016389" y="1278480"/>
              <a:ext cx="2709333" cy="5439808"/>
            </a:xfrm>
            <a:prstGeom prst="curvedConnector3">
              <a:avLst>
                <a:gd name="adj1" fmla="val 115664"/>
              </a:avLst>
            </a:prstGeom>
            <a:ln w="28575">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19" name="Curved Connector 18"/>
            <p:cNvCxnSpPr>
              <a:stCxn id="16" idx="0"/>
              <a:endCxn id="8" idx="6"/>
            </p:cNvCxnSpPr>
            <p:nvPr/>
          </p:nvCxnSpPr>
          <p:spPr>
            <a:xfrm rot="16200000" flipV="1">
              <a:off x="1507610" y="4209508"/>
              <a:ext cx="969433" cy="1317651"/>
            </a:xfrm>
            <a:prstGeom prst="curvedConnector2">
              <a:avLst/>
            </a:prstGeom>
            <a:ln w="28575">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22" name="Curved Connector 21"/>
            <p:cNvCxnSpPr>
              <a:stCxn id="16" idx="0"/>
              <a:endCxn id="6" idx="6"/>
            </p:cNvCxnSpPr>
            <p:nvPr/>
          </p:nvCxnSpPr>
          <p:spPr>
            <a:xfrm rot="16200000" flipV="1">
              <a:off x="464093" y="3165991"/>
              <a:ext cx="3056466" cy="1317651"/>
            </a:xfrm>
            <a:prstGeom prst="curvedConnector2">
              <a:avLst/>
            </a:prstGeom>
            <a:ln w="28575">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25" name="Curved Connector 24"/>
            <p:cNvCxnSpPr>
              <a:stCxn id="16" idx="0"/>
              <a:endCxn id="7" idx="6"/>
            </p:cNvCxnSpPr>
            <p:nvPr/>
          </p:nvCxnSpPr>
          <p:spPr>
            <a:xfrm rot="16200000" flipV="1">
              <a:off x="401123" y="3103021"/>
              <a:ext cx="2717801" cy="1782257"/>
            </a:xfrm>
            <a:prstGeom prst="curvedConnector3">
              <a:avLst>
                <a:gd name="adj1" fmla="val 110631"/>
              </a:avLst>
            </a:prstGeom>
            <a:ln w="28575">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grpSp>
        <p:nvGrpSpPr>
          <p:cNvPr id="50" name="Group 49"/>
          <p:cNvGrpSpPr/>
          <p:nvPr/>
        </p:nvGrpSpPr>
        <p:grpSpPr>
          <a:xfrm>
            <a:off x="924986" y="2434167"/>
            <a:ext cx="7561362" cy="3656058"/>
            <a:chOff x="924986" y="2434167"/>
            <a:chExt cx="7561362" cy="3656058"/>
          </a:xfrm>
        </p:grpSpPr>
        <p:grpSp>
          <p:nvGrpSpPr>
            <p:cNvPr id="15" name="Group 14"/>
            <p:cNvGrpSpPr/>
            <p:nvPr/>
          </p:nvGrpSpPr>
          <p:grpSpPr>
            <a:xfrm>
              <a:off x="924986" y="2434167"/>
              <a:ext cx="6923614" cy="1628140"/>
              <a:chOff x="924986" y="2434167"/>
              <a:chExt cx="6923614" cy="1628140"/>
            </a:xfrm>
          </p:grpSpPr>
          <p:sp>
            <p:nvSpPr>
              <p:cNvPr id="10" name="Up-Down Arrow 9"/>
              <p:cNvSpPr/>
              <p:nvPr/>
            </p:nvSpPr>
            <p:spPr bwMode="auto">
              <a:xfrm>
                <a:off x="6796193" y="2434167"/>
                <a:ext cx="220133" cy="300567"/>
              </a:xfrm>
              <a:prstGeom prst="up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1" name="Up-Down Arrow 10"/>
              <p:cNvSpPr/>
              <p:nvPr/>
            </p:nvSpPr>
            <p:spPr bwMode="auto">
              <a:xfrm>
                <a:off x="6796193" y="3448473"/>
                <a:ext cx="220133" cy="613834"/>
              </a:xfrm>
              <a:prstGeom prst="up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 name="Up-Down Arrow 11"/>
              <p:cNvSpPr/>
              <p:nvPr/>
            </p:nvSpPr>
            <p:spPr bwMode="auto">
              <a:xfrm rot="16200000">
                <a:off x="7519459" y="3078692"/>
                <a:ext cx="177800" cy="480482"/>
              </a:xfrm>
              <a:prstGeom prst="up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 name="Up-Down Arrow 12"/>
              <p:cNvSpPr/>
              <p:nvPr/>
            </p:nvSpPr>
            <p:spPr bwMode="auto">
              <a:xfrm rot="16200000">
                <a:off x="956234" y="3229977"/>
                <a:ext cx="115413" cy="177910"/>
              </a:xfrm>
              <a:prstGeom prst="up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sp>
          <p:nvSpPr>
            <p:cNvPr id="37" name="TextBox 36"/>
            <p:cNvSpPr txBox="1"/>
            <p:nvPr/>
          </p:nvSpPr>
          <p:spPr>
            <a:xfrm>
              <a:off x="6429375" y="5505450"/>
              <a:ext cx="2056973" cy="584775"/>
            </a:xfrm>
            <a:prstGeom prst="rect">
              <a:avLst/>
            </a:prstGeom>
            <a:noFill/>
          </p:spPr>
          <p:txBody>
            <a:bodyPr wrap="none" rtlCol="0">
              <a:spAutoFit/>
            </a:bodyPr>
            <a:lstStyle/>
            <a:p>
              <a:r>
                <a:rPr lang="en-GB" sz="3200" dirty="0" smtClean="0">
                  <a:solidFill>
                    <a:schemeClr val="accent2"/>
                  </a:solidFill>
                  <a:latin typeface="Segoe Script" pitchFamily="34" charset="0"/>
                </a:rPr>
                <a:t>Padding</a:t>
              </a:r>
              <a:endParaRPr lang="en-GB" sz="3200" dirty="0">
                <a:solidFill>
                  <a:schemeClr val="accent2"/>
                </a:solidFill>
                <a:latin typeface="Segoe Script" pitchFamily="34" charset="0"/>
              </a:endParaRPr>
            </a:p>
          </p:txBody>
        </p:sp>
        <p:cxnSp>
          <p:nvCxnSpPr>
            <p:cNvPr id="38" name="Curved Connector 37"/>
            <p:cNvCxnSpPr>
              <a:stCxn id="37" idx="0"/>
              <a:endCxn id="12" idx="2"/>
            </p:cNvCxnSpPr>
            <p:nvPr/>
          </p:nvCxnSpPr>
          <p:spPr>
            <a:xfrm rot="5400000" flipH="1" flipV="1">
              <a:off x="6462077" y="4359169"/>
              <a:ext cx="2142067" cy="150497"/>
            </a:xfrm>
            <a:prstGeom prst="curvedConnector3">
              <a:avLst>
                <a:gd name="adj1" fmla="val 50000"/>
              </a:avLst>
            </a:prstGeom>
            <a:ln w="28575">
              <a:solidFill>
                <a:schemeClr val="accent2"/>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41" name="Curved Connector 40"/>
            <p:cNvCxnSpPr>
              <a:stCxn id="37" idx="0"/>
              <a:endCxn id="11" idx="2"/>
            </p:cNvCxnSpPr>
            <p:nvPr/>
          </p:nvCxnSpPr>
          <p:spPr>
            <a:xfrm rot="16200000" flipV="1">
              <a:off x="6279514" y="4327102"/>
              <a:ext cx="1750060" cy="606636"/>
            </a:xfrm>
            <a:prstGeom prst="curvedConnector4">
              <a:avLst>
                <a:gd name="adj1" fmla="val 41231"/>
                <a:gd name="adj2" fmla="val 207223"/>
              </a:avLst>
            </a:prstGeom>
            <a:ln w="28575">
              <a:solidFill>
                <a:schemeClr val="accent2"/>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44" name="Curved Connector 43"/>
            <p:cNvCxnSpPr>
              <a:stCxn id="37" idx="0"/>
              <a:endCxn id="10" idx="2"/>
            </p:cNvCxnSpPr>
            <p:nvPr/>
          </p:nvCxnSpPr>
          <p:spPr>
            <a:xfrm rot="16200000" flipV="1">
              <a:off x="5694045" y="3741633"/>
              <a:ext cx="2920999" cy="606636"/>
            </a:xfrm>
            <a:prstGeom prst="curvedConnector4">
              <a:avLst>
                <a:gd name="adj1" fmla="val 47428"/>
                <a:gd name="adj2" fmla="val 207223"/>
              </a:avLst>
            </a:prstGeom>
            <a:ln w="28575">
              <a:solidFill>
                <a:schemeClr val="accent2"/>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47" name="Curved Connector 46"/>
            <p:cNvCxnSpPr>
              <a:stCxn id="37" idx="0"/>
              <a:endCxn id="13" idx="0"/>
            </p:cNvCxnSpPr>
            <p:nvPr/>
          </p:nvCxnSpPr>
          <p:spPr>
            <a:xfrm rot="16200000" flipV="1">
              <a:off x="3098165" y="1145753"/>
              <a:ext cx="2186518" cy="6532876"/>
            </a:xfrm>
            <a:prstGeom prst="curvedConnector4">
              <a:avLst>
                <a:gd name="adj1" fmla="val 47966"/>
                <a:gd name="adj2" fmla="val 103021"/>
              </a:avLst>
            </a:prstGeom>
            <a:ln w="28575">
              <a:solidFill>
                <a:schemeClr val="accent2"/>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grpSp>
        <p:nvGrpSpPr>
          <p:cNvPr id="73" name="Group 72"/>
          <p:cNvGrpSpPr/>
          <p:nvPr/>
        </p:nvGrpSpPr>
        <p:grpSpPr>
          <a:xfrm>
            <a:off x="1036320" y="2392680"/>
            <a:ext cx="8046720" cy="2859404"/>
            <a:chOff x="1036320" y="2392680"/>
            <a:chExt cx="8046720" cy="2859404"/>
          </a:xfrm>
        </p:grpSpPr>
        <p:grpSp>
          <p:nvGrpSpPr>
            <p:cNvPr id="60" name="Group 59"/>
            <p:cNvGrpSpPr/>
            <p:nvPr/>
          </p:nvGrpSpPr>
          <p:grpSpPr>
            <a:xfrm>
              <a:off x="1036320" y="4023360"/>
              <a:ext cx="6812280" cy="1228724"/>
              <a:chOff x="1280160" y="-2194560"/>
              <a:chExt cx="5425440" cy="1228724"/>
            </a:xfrm>
          </p:grpSpPr>
          <p:sp>
            <p:nvSpPr>
              <p:cNvPr id="55" name="Left Arrow 54"/>
              <p:cNvSpPr/>
              <p:nvPr/>
            </p:nvSpPr>
            <p:spPr bwMode="auto">
              <a:xfrm>
                <a:off x="1280160" y="-1527811"/>
                <a:ext cx="1371600"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6" name="Left Arrow 55"/>
              <p:cNvSpPr/>
              <p:nvPr/>
            </p:nvSpPr>
            <p:spPr bwMode="auto">
              <a:xfrm rot="10800000">
                <a:off x="5334000" y="-1543050"/>
                <a:ext cx="1371600"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7" name="Left Arrow 56"/>
              <p:cNvSpPr/>
              <p:nvPr/>
            </p:nvSpPr>
            <p:spPr bwMode="auto">
              <a:xfrm rot="10800000">
                <a:off x="3105150" y="-1527811"/>
                <a:ext cx="714375"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8" name="Left Arrow 57"/>
              <p:cNvSpPr/>
              <p:nvPr/>
            </p:nvSpPr>
            <p:spPr bwMode="auto">
              <a:xfrm>
                <a:off x="4179570" y="-1527811"/>
                <a:ext cx="714375"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9" name="Left-Right Arrow 58"/>
              <p:cNvSpPr/>
              <p:nvPr/>
            </p:nvSpPr>
            <p:spPr bwMode="auto">
              <a:xfrm>
                <a:off x="1280160" y="-2194560"/>
                <a:ext cx="5425440" cy="685800"/>
              </a:xfrm>
              <a:prstGeom prst="lef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dirty="0" smtClean="0">
                    <a:solidFill>
                      <a:srgbClr val="FFFFFF"/>
                    </a:solidFill>
                    <a:effectLst>
                      <a:outerShdw blurRad="38100" dist="38100" dir="2700000" algn="tl">
                        <a:srgbClr val="000000">
                          <a:alpha val="43137"/>
                        </a:srgbClr>
                      </a:outerShdw>
                    </a:effectLst>
                    <a:latin typeface="Calibri" pitchFamily="34" charset="0"/>
                  </a:rPr>
                  <a:t>alignment</a:t>
                </a:r>
              </a:p>
            </p:txBody>
          </p:sp>
        </p:grpSp>
        <p:grpSp>
          <p:nvGrpSpPr>
            <p:cNvPr id="61" name="Group 60"/>
            <p:cNvGrpSpPr/>
            <p:nvPr/>
          </p:nvGrpSpPr>
          <p:grpSpPr>
            <a:xfrm rot="16200000">
              <a:off x="7525227" y="2721769"/>
              <a:ext cx="1886902" cy="1228724"/>
              <a:chOff x="1280160" y="-2194560"/>
              <a:chExt cx="5425440" cy="1228724"/>
            </a:xfrm>
          </p:grpSpPr>
          <p:sp>
            <p:nvSpPr>
              <p:cNvPr id="62" name="Left Arrow 61"/>
              <p:cNvSpPr/>
              <p:nvPr/>
            </p:nvSpPr>
            <p:spPr bwMode="auto">
              <a:xfrm>
                <a:off x="1280160" y="-1527811"/>
                <a:ext cx="1371600"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3" name="Left Arrow 62"/>
              <p:cNvSpPr/>
              <p:nvPr/>
            </p:nvSpPr>
            <p:spPr bwMode="auto">
              <a:xfrm rot="10800000">
                <a:off x="5334000" y="-1543050"/>
                <a:ext cx="1371600"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4" name="Left Arrow 63"/>
              <p:cNvSpPr/>
              <p:nvPr/>
            </p:nvSpPr>
            <p:spPr bwMode="auto">
              <a:xfrm rot="10800000">
                <a:off x="3105150" y="-1527811"/>
                <a:ext cx="714375"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5" name="Left Arrow 64"/>
              <p:cNvSpPr/>
              <p:nvPr/>
            </p:nvSpPr>
            <p:spPr bwMode="auto">
              <a:xfrm>
                <a:off x="4179570" y="-1527811"/>
                <a:ext cx="714375" cy="561975"/>
              </a:xfrm>
              <a:prstGeom prst="lef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66" name="Left-Right Arrow 65"/>
              <p:cNvSpPr/>
              <p:nvPr/>
            </p:nvSpPr>
            <p:spPr bwMode="auto">
              <a:xfrm>
                <a:off x="1280160" y="-2194560"/>
                <a:ext cx="5425440" cy="685800"/>
              </a:xfrm>
              <a:prstGeom prst="lef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dirty="0" smtClean="0">
                    <a:solidFill>
                      <a:srgbClr val="FFFFFF"/>
                    </a:solidFill>
                    <a:effectLst>
                      <a:outerShdw blurRad="38100" dist="38100" dir="2700000" algn="tl">
                        <a:srgbClr val="000000">
                          <a:alpha val="43137"/>
                        </a:srgbClr>
                      </a:outerShdw>
                    </a:effectLst>
                    <a:latin typeface="Calibri" pitchFamily="34" charset="0"/>
                  </a:rPr>
                  <a:t>alignment</a:t>
                </a:r>
              </a:p>
            </p:txBody>
          </p:sp>
        </p:grpSp>
      </p:grpSp>
      <p:grpSp>
        <p:nvGrpSpPr>
          <p:cNvPr id="75" name="Group 74"/>
          <p:cNvGrpSpPr/>
          <p:nvPr/>
        </p:nvGrpSpPr>
        <p:grpSpPr>
          <a:xfrm>
            <a:off x="1127760" y="2682240"/>
            <a:ext cx="6629404" cy="1630680"/>
            <a:chOff x="1127760" y="2682240"/>
            <a:chExt cx="6629404" cy="1630680"/>
          </a:xfrm>
        </p:grpSpPr>
        <p:grpSp>
          <p:nvGrpSpPr>
            <p:cNvPr id="67" name="Group 66"/>
            <p:cNvGrpSpPr/>
            <p:nvPr/>
          </p:nvGrpSpPr>
          <p:grpSpPr>
            <a:xfrm>
              <a:off x="1127760" y="3363278"/>
              <a:ext cx="6233160" cy="949642"/>
              <a:chOff x="1280160" y="-2194560"/>
              <a:chExt cx="5425440" cy="1228724"/>
            </a:xfrm>
          </p:grpSpPr>
          <p:sp>
            <p:nvSpPr>
              <p:cNvPr id="68" name="Left Arrow 67"/>
              <p:cNvSpPr/>
              <p:nvPr/>
            </p:nvSpPr>
            <p:spPr bwMode="auto">
              <a:xfrm>
                <a:off x="1280160" y="-1527811"/>
                <a:ext cx="1371600" cy="561975"/>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chemeClr val="bg1"/>
                  </a:solidFill>
                  <a:latin typeface="Calibri" pitchFamily="34" charset="0"/>
                </a:endParaRPr>
              </a:p>
            </p:txBody>
          </p:sp>
          <p:sp>
            <p:nvSpPr>
              <p:cNvPr id="69" name="Left Arrow 68"/>
              <p:cNvSpPr/>
              <p:nvPr/>
            </p:nvSpPr>
            <p:spPr bwMode="auto">
              <a:xfrm rot="10800000">
                <a:off x="5334000" y="-1543050"/>
                <a:ext cx="1371600" cy="561975"/>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chemeClr val="bg1"/>
                  </a:solidFill>
                  <a:latin typeface="Calibri" pitchFamily="34" charset="0"/>
                </a:endParaRPr>
              </a:p>
            </p:txBody>
          </p:sp>
          <p:sp>
            <p:nvSpPr>
              <p:cNvPr id="70" name="Left Arrow 69"/>
              <p:cNvSpPr/>
              <p:nvPr/>
            </p:nvSpPr>
            <p:spPr bwMode="auto">
              <a:xfrm rot="10800000">
                <a:off x="3105150" y="-1527811"/>
                <a:ext cx="714375" cy="561975"/>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chemeClr val="bg1"/>
                  </a:solidFill>
                  <a:latin typeface="Calibri" pitchFamily="34" charset="0"/>
                </a:endParaRPr>
              </a:p>
            </p:txBody>
          </p:sp>
          <p:sp>
            <p:nvSpPr>
              <p:cNvPr id="71" name="Left Arrow 70"/>
              <p:cNvSpPr/>
              <p:nvPr/>
            </p:nvSpPr>
            <p:spPr bwMode="auto">
              <a:xfrm>
                <a:off x="4179570" y="-1527811"/>
                <a:ext cx="714375" cy="561975"/>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chemeClr val="bg1"/>
                  </a:solidFill>
                  <a:latin typeface="Calibri" pitchFamily="34" charset="0"/>
                </a:endParaRPr>
              </a:p>
            </p:txBody>
          </p:sp>
          <p:sp>
            <p:nvSpPr>
              <p:cNvPr id="72" name="Left-Right Arrow 71"/>
              <p:cNvSpPr/>
              <p:nvPr/>
            </p:nvSpPr>
            <p:spPr bwMode="auto">
              <a:xfrm>
                <a:off x="1280160" y="-2194560"/>
                <a:ext cx="5425440" cy="685800"/>
              </a:xfrm>
              <a:prstGeom prst="lef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dirty="0" smtClean="0">
                    <a:solidFill>
                      <a:schemeClr val="bg1"/>
                    </a:solidFill>
                    <a:latin typeface="Calibri" pitchFamily="34" charset="0"/>
                  </a:rPr>
                  <a:t>content alignment</a:t>
                </a:r>
              </a:p>
            </p:txBody>
          </p:sp>
        </p:grpSp>
        <p:sp>
          <p:nvSpPr>
            <p:cNvPr id="74" name="Left-Right Arrow 73"/>
            <p:cNvSpPr/>
            <p:nvPr/>
          </p:nvSpPr>
          <p:spPr bwMode="auto">
            <a:xfrm rot="16200000">
              <a:off x="7163646" y="2835481"/>
              <a:ext cx="746760" cy="440277"/>
            </a:xfrm>
            <a:prstGeom prst="lef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chemeClr val="bg1"/>
                </a:solidFill>
                <a:latin typeface="Calibri"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36"/>
                                        </p:tgtEl>
                                      </p:cBhvr>
                                    </p:animEffect>
                                    <p:set>
                                      <p:cBhvr>
                                        <p:cTn id="12" dur="1" fill="hold">
                                          <p:stCondLst>
                                            <p:cond delay="1999"/>
                                          </p:stCondLst>
                                        </p:cTn>
                                        <p:tgtEl>
                                          <p:spTgt spid="3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2000"/>
                                        <p:tgtEl>
                                          <p:spTgt spid="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50"/>
                                        </p:tgtEl>
                                      </p:cBhvr>
                                    </p:animEffect>
                                    <p:set>
                                      <p:cBhvr>
                                        <p:cTn id="20" dur="1" fill="hold">
                                          <p:stCondLst>
                                            <p:cond delay="1999"/>
                                          </p:stCondLst>
                                        </p:cTn>
                                        <p:tgtEl>
                                          <p:spTgt spid="50"/>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2000"/>
                                        <p:tgtEl>
                                          <p:spTgt spid="7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000"/>
                                        <p:tgtEl>
                                          <p:spTgt spid="73"/>
                                        </p:tgtEl>
                                      </p:cBhvr>
                                    </p:animEffect>
                                    <p:set>
                                      <p:cBhvr>
                                        <p:cTn id="28" dur="1" fill="hold">
                                          <p:stCondLst>
                                            <p:cond delay="1999"/>
                                          </p:stCondLst>
                                        </p:cTn>
                                        <p:tgtEl>
                                          <p:spTgt spid="73"/>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layout</a:t>
            </a:r>
            <a:r>
              <a:rPr lang="en-GB" dirty="0" smtClean="0"/>
              <a:t> system</a:t>
            </a:r>
            <a:endParaRPr lang="en-GB" b="1" dirty="0"/>
          </a:p>
        </p:txBody>
      </p:sp>
      <p:pic>
        <p:nvPicPr>
          <p:cNvPr id="27650" name="Picture 2"/>
          <p:cNvPicPr>
            <a:picLocks noChangeAspect="1" noChangeArrowheads="1"/>
          </p:cNvPicPr>
          <p:nvPr/>
        </p:nvPicPr>
        <p:blipFill>
          <a:blip r:embed="rId2"/>
          <a:srcRect/>
          <a:stretch>
            <a:fillRect/>
          </a:stretch>
        </p:blipFill>
        <p:spPr bwMode="auto">
          <a:xfrm>
            <a:off x="3840482" y="4576132"/>
            <a:ext cx="5303518" cy="2281868"/>
          </a:xfrm>
          <a:prstGeom prst="rect">
            <a:avLst/>
          </a:prstGeom>
          <a:noFill/>
          <a:ln w="9525">
            <a:noFill/>
            <a:miter lim="800000"/>
            <a:headEnd/>
            <a:tailEnd/>
          </a:ln>
          <a:effectLst>
            <a:softEdge rad="63500"/>
          </a:effectLst>
        </p:spPr>
      </p:pic>
      <p:pic>
        <p:nvPicPr>
          <p:cNvPr id="49" name="Picture 2"/>
          <p:cNvPicPr>
            <a:picLocks noChangeAspect="1" noChangeArrowheads="1"/>
          </p:cNvPicPr>
          <p:nvPr/>
        </p:nvPicPr>
        <p:blipFill>
          <a:blip r:embed="rId3"/>
          <a:srcRect/>
          <a:stretch>
            <a:fillRect/>
          </a:stretch>
        </p:blipFill>
        <p:spPr bwMode="auto">
          <a:xfrm>
            <a:off x="441961" y="1232224"/>
            <a:ext cx="5516880" cy="2077072"/>
          </a:xfrm>
          <a:prstGeom prst="rect">
            <a:avLst/>
          </a:prstGeom>
          <a:noFill/>
          <a:ln w="9525">
            <a:noFill/>
            <a:miter lim="800000"/>
            <a:headEnd/>
            <a:tailEnd/>
          </a:ln>
          <a:effectLst>
            <a:softEdge rad="63500"/>
          </a:effectLst>
        </p:spPr>
      </p:pic>
      <p:grpSp>
        <p:nvGrpSpPr>
          <p:cNvPr id="75" name="Group 74"/>
          <p:cNvGrpSpPr/>
          <p:nvPr/>
        </p:nvGrpSpPr>
        <p:grpSpPr>
          <a:xfrm>
            <a:off x="5346732" y="2805954"/>
            <a:ext cx="1648428" cy="1674606"/>
            <a:chOff x="7435866" y="-609600"/>
            <a:chExt cx="4084320" cy="3532834"/>
          </a:xfrm>
        </p:grpSpPr>
        <p:sp>
          <p:nvSpPr>
            <p:cNvPr id="60" name="Rounded Rectangle 59"/>
            <p:cNvSpPr/>
            <p:nvPr/>
          </p:nvSpPr>
          <p:spPr bwMode="auto">
            <a:xfrm>
              <a:off x="7435866" y="-609600"/>
              <a:ext cx="4084320" cy="34290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a:r>
                <a:rPr lang="en-GB" b="1" dirty="0" smtClean="0">
                  <a:solidFill>
                    <a:srgbClr val="FFFFFF"/>
                  </a:solidFill>
                  <a:effectLst>
                    <a:outerShdw blurRad="38100" dist="38100" dir="2700000" algn="tl">
                      <a:srgbClr val="000000">
                        <a:alpha val="43137"/>
                      </a:srgbClr>
                    </a:outerShdw>
                  </a:effectLst>
                  <a:latin typeface="Calibri" pitchFamily="34" charset="0"/>
                </a:rPr>
                <a:t>Rotate</a:t>
              </a:r>
            </a:p>
          </p:txBody>
        </p:sp>
        <p:sp>
          <p:nvSpPr>
            <p:cNvPr id="73" name="Circular Arrow 72"/>
            <p:cNvSpPr/>
            <p:nvPr/>
          </p:nvSpPr>
          <p:spPr bwMode="auto">
            <a:xfrm rot="2141043">
              <a:off x="8106425" y="-407583"/>
              <a:ext cx="2042160" cy="3330817"/>
            </a:xfrm>
            <a:prstGeom prst="circular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14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82" name="Group 81"/>
          <p:cNvGrpSpPr/>
          <p:nvPr/>
        </p:nvGrpSpPr>
        <p:grpSpPr>
          <a:xfrm>
            <a:off x="3858292" y="2834642"/>
            <a:ext cx="1648428" cy="1625388"/>
            <a:chOff x="8304546" y="320040"/>
            <a:chExt cx="4084320" cy="3429000"/>
          </a:xfrm>
        </p:grpSpPr>
        <p:sp>
          <p:nvSpPr>
            <p:cNvPr id="77" name="Rounded Rectangle 76"/>
            <p:cNvSpPr/>
            <p:nvPr/>
          </p:nvSpPr>
          <p:spPr bwMode="auto">
            <a:xfrm>
              <a:off x="8304546" y="320040"/>
              <a:ext cx="4084320" cy="34290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a:r>
                <a:rPr lang="en-GB" b="1" dirty="0" smtClean="0">
                  <a:solidFill>
                    <a:srgbClr val="FFFFFF"/>
                  </a:solidFill>
                  <a:effectLst>
                    <a:outerShdw blurRad="38100" dist="38100" dir="2700000" algn="tl">
                      <a:srgbClr val="000000">
                        <a:alpha val="43137"/>
                      </a:srgbClr>
                    </a:outerShdw>
                  </a:effectLst>
                  <a:latin typeface="Calibri" pitchFamily="34" charset="0"/>
                </a:rPr>
                <a:t>Translate</a:t>
              </a:r>
            </a:p>
          </p:txBody>
        </p:sp>
        <p:grpSp>
          <p:nvGrpSpPr>
            <p:cNvPr id="81" name="Group 80"/>
            <p:cNvGrpSpPr/>
            <p:nvPr/>
          </p:nvGrpSpPr>
          <p:grpSpPr>
            <a:xfrm>
              <a:off x="8978916" y="487680"/>
              <a:ext cx="2735580" cy="2423160"/>
              <a:chOff x="9144000" y="487680"/>
              <a:chExt cx="2735580" cy="2423160"/>
            </a:xfrm>
          </p:grpSpPr>
          <p:sp>
            <p:nvSpPr>
              <p:cNvPr id="79" name="Right Arrow 78"/>
              <p:cNvSpPr/>
              <p:nvPr/>
            </p:nvSpPr>
            <p:spPr bwMode="auto">
              <a:xfrm>
                <a:off x="9486900" y="487680"/>
                <a:ext cx="2392680" cy="985552"/>
              </a:xfrm>
              <a:prstGeom prs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14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0" name="Right Arrow 79"/>
              <p:cNvSpPr/>
              <p:nvPr/>
            </p:nvSpPr>
            <p:spPr bwMode="auto">
              <a:xfrm rot="5400000">
                <a:off x="8595360" y="1280160"/>
                <a:ext cx="2179320" cy="1082040"/>
              </a:xfrm>
              <a:prstGeom prs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1400" dirty="0" smtClean="0">
                  <a:solidFill>
                    <a:srgbClr val="FFFFFF"/>
                  </a:solidFill>
                  <a:effectLst>
                    <a:outerShdw blurRad="38100" dist="38100" dir="2700000" algn="tl">
                      <a:srgbClr val="000000">
                        <a:alpha val="43137"/>
                      </a:srgbClr>
                    </a:outerShdw>
                  </a:effectLst>
                  <a:latin typeface="Calibri" pitchFamily="34" charset="0"/>
                </a:endParaRPr>
              </a:p>
            </p:txBody>
          </p:sp>
        </p:grpSp>
      </p:grpSp>
      <p:grpSp>
        <p:nvGrpSpPr>
          <p:cNvPr id="53" name="Group 52"/>
          <p:cNvGrpSpPr/>
          <p:nvPr/>
        </p:nvGrpSpPr>
        <p:grpSpPr>
          <a:xfrm>
            <a:off x="2369852" y="2849882"/>
            <a:ext cx="1648428" cy="1625388"/>
            <a:chOff x="4358640" y="-2712720"/>
            <a:chExt cx="4084320" cy="3429000"/>
          </a:xfrm>
        </p:grpSpPr>
        <p:sp>
          <p:nvSpPr>
            <p:cNvPr id="52" name="Rounded Rectangle 51"/>
            <p:cNvSpPr/>
            <p:nvPr/>
          </p:nvSpPr>
          <p:spPr bwMode="auto">
            <a:xfrm>
              <a:off x="4358640" y="-2712720"/>
              <a:ext cx="4084320" cy="34290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a:r>
                <a:rPr lang="en-GB" b="1" dirty="0" smtClean="0">
                  <a:solidFill>
                    <a:srgbClr val="FFFFFF"/>
                  </a:solidFill>
                  <a:effectLst>
                    <a:outerShdw blurRad="38100" dist="38100" dir="2700000" algn="tl">
                      <a:srgbClr val="000000">
                        <a:alpha val="43137"/>
                      </a:srgbClr>
                    </a:outerShdw>
                  </a:effectLst>
                  <a:latin typeface="Calibri" pitchFamily="34" charset="0"/>
                </a:rPr>
                <a:t>Scale</a:t>
              </a:r>
            </a:p>
          </p:txBody>
        </p:sp>
        <p:sp>
          <p:nvSpPr>
            <p:cNvPr id="50" name="Left-Right Arrow 49"/>
            <p:cNvSpPr/>
            <p:nvPr/>
          </p:nvSpPr>
          <p:spPr bwMode="auto">
            <a:xfrm>
              <a:off x="4754880" y="-1676400"/>
              <a:ext cx="3352800" cy="944880"/>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14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1" name="Left-Right Arrow 50"/>
            <p:cNvSpPr/>
            <p:nvPr/>
          </p:nvSpPr>
          <p:spPr bwMode="auto">
            <a:xfrm rot="16200000">
              <a:off x="5280661" y="-1623060"/>
              <a:ext cx="2301240" cy="944880"/>
            </a:xfrm>
            <a:prstGeom prst="lef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1400" dirty="0" smtClean="0">
                <a:solidFill>
                  <a:srgbClr val="FFFFFF"/>
                </a:solidFill>
                <a:effectLst>
                  <a:outerShdw blurRad="38100" dist="38100" dir="2700000" algn="tl">
                    <a:srgbClr val="000000">
                      <a:alpha val="43137"/>
                    </a:srgbClr>
                  </a:outerShdw>
                </a:effectLst>
                <a:latin typeface="Calibri" pitchFamily="34" charset="0"/>
              </a:endParaRPr>
            </a:p>
          </p:txBody>
        </p:sp>
      </p:grpSp>
      <p:grpSp>
        <p:nvGrpSpPr>
          <p:cNvPr id="97" name="Group 96"/>
          <p:cNvGrpSpPr/>
          <p:nvPr/>
        </p:nvGrpSpPr>
        <p:grpSpPr>
          <a:xfrm>
            <a:off x="441960" y="2270760"/>
            <a:ext cx="2087880" cy="2174030"/>
            <a:chOff x="441960" y="2270760"/>
            <a:chExt cx="2087880" cy="2174030"/>
          </a:xfrm>
        </p:grpSpPr>
        <p:grpSp>
          <p:nvGrpSpPr>
            <p:cNvPr id="90" name="Group 89"/>
            <p:cNvGrpSpPr/>
            <p:nvPr/>
          </p:nvGrpSpPr>
          <p:grpSpPr>
            <a:xfrm>
              <a:off x="881412" y="2819402"/>
              <a:ext cx="1648428" cy="1625388"/>
              <a:chOff x="3244866" y="1737360"/>
              <a:chExt cx="4084320" cy="3429000"/>
            </a:xfrm>
          </p:grpSpPr>
          <p:sp>
            <p:nvSpPr>
              <p:cNvPr id="84" name="Rounded Rectangle 83"/>
              <p:cNvSpPr/>
              <p:nvPr/>
            </p:nvSpPr>
            <p:spPr bwMode="auto">
              <a:xfrm>
                <a:off x="3244866" y="1737360"/>
                <a:ext cx="4084320" cy="34290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a:r>
                  <a:rPr lang="en-GB" b="1" dirty="0" smtClean="0">
                    <a:solidFill>
                      <a:srgbClr val="FFFFFF"/>
                    </a:solidFill>
                    <a:effectLst>
                      <a:outerShdw blurRad="38100" dist="38100" dir="2700000" algn="tl">
                        <a:srgbClr val="000000">
                          <a:alpha val="43137"/>
                        </a:srgbClr>
                      </a:outerShdw>
                    </a:effectLst>
                    <a:latin typeface="Calibri" pitchFamily="34" charset="0"/>
                  </a:rPr>
                  <a:t>Skew</a:t>
                </a:r>
              </a:p>
            </p:txBody>
          </p:sp>
          <p:sp>
            <p:nvSpPr>
              <p:cNvPr id="89" name="Flowchart: Data 88"/>
              <p:cNvSpPr/>
              <p:nvPr/>
            </p:nvSpPr>
            <p:spPr bwMode="auto">
              <a:xfrm>
                <a:off x="3915903" y="2395827"/>
                <a:ext cx="2742247" cy="1664804"/>
              </a:xfrm>
              <a:prstGeom prst="flowChartInputOutpu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1400" dirty="0" smtClean="0">
                  <a:solidFill>
                    <a:srgbClr val="FFFFFF"/>
                  </a:solidFill>
                  <a:effectLst>
                    <a:outerShdw blurRad="38100" dist="38100" dir="2700000" algn="tl">
                      <a:srgbClr val="000000">
                        <a:alpha val="43137"/>
                      </a:srgbClr>
                    </a:outerShdw>
                  </a:effectLst>
                  <a:latin typeface="Calibri" pitchFamily="34" charset="0"/>
                </a:endParaRPr>
              </a:p>
            </p:txBody>
          </p:sp>
        </p:grpSp>
        <p:cxnSp>
          <p:nvCxnSpPr>
            <p:cNvPr id="92" name="Curved Connector 91"/>
            <p:cNvCxnSpPr>
              <a:stCxn id="49" idx="1"/>
              <a:endCxn id="84" idx="1"/>
            </p:cNvCxnSpPr>
            <p:nvPr/>
          </p:nvCxnSpPr>
          <p:spPr>
            <a:xfrm rot="10800000" flipH="1" flipV="1">
              <a:off x="441960" y="2270760"/>
              <a:ext cx="439451" cy="1361336"/>
            </a:xfrm>
            <a:prstGeom prst="curvedConnector3">
              <a:avLst>
                <a:gd name="adj1" fmla="val -52019"/>
              </a:avLst>
            </a:prstGeom>
            <a:ln w="76200">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cxnSp>
        <p:nvCxnSpPr>
          <p:cNvPr id="93" name="Curved Connector 92"/>
          <p:cNvCxnSpPr>
            <a:stCxn id="60" idx="3"/>
            <a:endCxn id="27650" idx="1"/>
          </p:cNvCxnSpPr>
          <p:nvPr/>
        </p:nvCxnSpPr>
        <p:spPr>
          <a:xfrm flipH="1">
            <a:off x="3840482" y="3618648"/>
            <a:ext cx="3154678" cy="2098418"/>
          </a:xfrm>
          <a:prstGeom prst="curvedConnector5">
            <a:avLst>
              <a:gd name="adj1" fmla="val -7246"/>
              <a:gd name="adj2" fmla="val 42179"/>
              <a:gd name="adj3" fmla="val 142029"/>
            </a:avLst>
          </a:prstGeom>
          <a:ln w="76200">
            <a:headEnd type="none" w="med" len="med"/>
            <a:tailEnd type="triangle" w="med" len="med"/>
          </a:ln>
        </p:spPr>
        <p:style>
          <a:lnRef idx="1">
            <a:schemeClr val="accent4"/>
          </a:lnRef>
          <a:fillRef idx="0">
            <a:schemeClr val="accent4"/>
          </a:fillRef>
          <a:effectRef idx="0">
            <a:schemeClr val="accent4"/>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500"/>
                                        <p:tgtEl>
                                          <p:spTgt spid="9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650"/>
                                        </p:tgtEl>
                                        <p:attrNameLst>
                                          <p:attrName>style.visibility</p:attrName>
                                        </p:attrNameLst>
                                      </p:cBhvr>
                                      <p:to>
                                        <p:strVal val="visible"/>
                                      </p:to>
                                    </p:set>
                                    <p:animEffect transition="in" filter="fade">
                                      <p:cBhvr>
                                        <p:cTn id="2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layout</a:t>
            </a:r>
            <a:r>
              <a:rPr lang="en-GB" dirty="0" smtClean="0"/>
              <a:t> system</a:t>
            </a:r>
            <a:endParaRPr lang="en-GB" b="1" dirty="0"/>
          </a:p>
        </p:txBody>
      </p:sp>
      <p:graphicFrame>
        <p:nvGraphicFramePr>
          <p:cNvPr id="4" name="Diagram 3"/>
          <p:cNvGraphicFramePr/>
          <p:nvPr/>
        </p:nvGraphicFramePr>
        <p:xfrm>
          <a:off x="403860" y="2011680"/>
          <a:ext cx="2971801" cy="2497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4" name="Rectangle 23"/>
          <p:cNvSpPr/>
          <p:nvPr/>
        </p:nvSpPr>
        <p:spPr bwMode="auto">
          <a:xfrm>
            <a:off x="381000" y="1417320"/>
            <a:ext cx="3017520" cy="62484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3200" b="1" dirty="0" smtClean="0">
                <a:solidFill>
                  <a:srgbClr val="FFFFFF"/>
                </a:solidFill>
                <a:effectLst>
                  <a:outerShdw blurRad="38100" dist="38100" dir="2700000" algn="tl">
                    <a:srgbClr val="000000">
                      <a:alpha val="43137"/>
                    </a:srgbClr>
                  </a:outerShdw>
                </a:effectLst>
                <a:latin typeface="Calibri" pitchFamily="34" charset="0"/>
              </a:rPr>
              <a:t>Layout Panels</a:t>
            </a:r>
          </a:p>
        </p:txBody>
      </p:sp>
      <p:grpSp>
        <p:nvGrpSpPr>
          <p:cNvPr id="13" name="Group 12"/>
          <p:cNvGrpSpPr/>
          <p:nvPr/>
        </p:nvGrpSpPr>
        <p:grpSpPr>
          <a:xfrm>
            <a:off x="1981200" y="4267200"/>
            <a:ext cx="6226384" cy="1897797"/>
            <a:chOff x="1981200" y="4267200"/>
            <a:chExt cx="6226384" cy="1897797"/>
          </a:xfrm>
        </p:grpSpPr>
        <p:sp>
          <p:nvSpPr>
            <p:cNvPr id="26" name="TextBox 25"/>
            <p:cNvSpPr txBox="1"/>
            <p:nvPr/>
          </p:nvSpPr>
          <p:spPr>
            <a:xfrm>
              <a:off x="1981200" y="5334000"/>
              <a:ext cx="6226384" cy="830997"/>
            </a:xfrm>
            <a:prstGeom prst="rect">
              <a:avLst/>
            </a:prstGeom>
            <a:noFill/>
          </p:spPr>
          <p:txBody>
            <a:bodyPr wrap="none" rtlCol="0">
              <a:spAutoFit/>
            </a:bodyPr>
            <a:lstStyle/>
            <a:p>
              <a:r>
                <a:rPr lang="en-GB" sz="2400" dirty="0" smtClean="0">
                  <a:latin typeface="Segoe Script" pitchFamily="34" charset="0"/>
                </a:rPr>
                <a:t>Proportional, fixed or “right” sized </a:t>
              </a:r>
            </a:p>
            <a:p>
              <a:r>
                <a:rPr lang="en-GB" sz="2400" dirty="0" smtClean="0">
                  <a:latin typeface="Segoe Script" pitchFamily="34" charset="0"/>
                </a:rPr>
                <a:t>rows/columns</a:t>
              </a:r>
            </a:p>
          </p:txBody>
        </p:sp>
        <p:cxnSp>
          <p:nvCxnSpPr>
            <p:cNvPr id="29" name="Curved Connector 28"/>
            <p:cNvCxnSpPr>
              <a:stCxn id="26" idx="0"/>
              <a:endCxn id="28674" idx="2"/>
            </p:cNvCxnSpPr>
            <p:nvPr/>
          </p:nvCxnSpPr>
          <p:spPr>
            <a:xfrm rot="5400000" flipH="1" flipV="1">
              <a:off x="5183716" y="4177876"/>
              <a:ext cx="1066800" cy="1245448"/>
            </a:xfrm>
            <a:prstGeom prst="curvedConnector3">
              <a:avLst>
                <a:gd name="adj1" fmla="val 50000"/>
              </a:avLst>
            </a:prstGeom>
            <a:ln w="38100">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grpSp>
        <p:nvGrpSpPr>
          <p:cNvPr id="12" name="Group 11"/>
          <p:cNvGrpSpPr/>
          <p:nvPr/>
        </p:nvGrpSpPr>
        <p:grpSpPr>
          <a:xfrm>
            <a:off x="3566160" y="929640"/>
            <a:ext cx="4701928" cy="1386839"/>
            <a:chOff x="3566160" y="929640"/>
            <a:chExt cx="4701928" cy="1386839"/>
          </a:xfrm>
        </p:grpSpPr>
        <p:sp>
          <p:nvSpPr>
            <p:cNvPr id="27" name="TextBox 26"/>
            <p:cNvSpPr txBox="1"/>
            <p:nvPr/>
          </p:nvSpPr>
          <p:spPr>
            <a:xfrm>
              <a:off x="3566160" y="929640"/>
              <a:ext cx="4701928" cy="830997"/>
            </a:xfrm>
            <a:prstGeom prst="rect">
              <a:avLst/>
            </a:prstGeom>
            <a:noFill/>
          </p:spPr>
          <p:txBody>
            <a:bodyPr wrap="none" rtlCol="0">
              <a:spAutoFit/>
            </a:bodyPr>
            <a:lstStyle/>
            <a:p>
              <a:r>
                <a:rPr lang="en-GB" sz="2400" dirty="0" smtClean="0">
                  <a:latin typeface="Segoe Script" pitchFamily="34" charset="0"/>
                </a:rPr>
                <a:t>Many items in one cell</a:t>
              </a:r>
            </a:p>
            <a:p>
              <a:r>
                <a:rPr lang="en-GB" sz="2400" dirty="0" smtClean="0">
                  <a:latin typeface="Segoe Script" pitchFamily="34" charset="0"/>
                </a:rPr>
                <a:t>Items occupying many cells</a:t>
              </a:r>
            </a:p>
          </p:txBody>
        </p:sp>
        <p:cxnSp>
          <p:nvCxnSpPr>
            <p:cNvPr id="30" name="Curved Connector 29"/>
            <p:cNvCxnSpPr>
              <a:stCxn id="27" idx="2"/>
              <a:endCxn id="28674" idx="0"/>
            </p:cNvCxnSpPr>
            <p:nvPr/>
          </p:nvCxnSpPr>
          <p:spPr>
            <a:xfrm rot="16200000" flipH="1">
              <a:off x="5850561" y="1827200"/>
              <a:ext cx="555843" cy="422716"/>
            </a:xfrm>
            <a:prstGeom prst="curvedConnector3">
              <a:avLst>
                <a:gd name="adj1" fmla="val 50000"/>
              </a:avLst>
            </a:prstGeom>
            <a:ln w="38100">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grpSp>
        <p:nvGrpSpPr>
          <p:cNvPr id="11" name="Group 10"/>
          <p:cNvGrpSpPr/>
          <p:nvPr/>
        </p:nvGrpSpPr>
        <p:grpSpPr>
          <a:xfrm>
            <a:off x="-502920" y="1920240"/>
            <a:ext cx="9442890" cy="2346960"/>
            <a:chOff x="-502920" y="1920240"/>
            <a:chExt cx="9442890" cy="2346960"/>
          </a:xfrm>
        </p:grpSpPr>
        <p:pic>
          <p:nvPicPr>
            <p:cNvPr id="28674" name="Picture 2"/>
            <p:cNvPicPr>
              <a:picLocks noChangeAspect="1" noChangeArrowheads="1"/>
            </p:cNvPicPr>
            <p:nvPr/>
          </p:nvPicPr>
          <p:blipFill>
            <a:blip r:embed="rId6"/>
            <a:srcRect/>
            <a:stretch>
              <a:fillRect/>
            </a:stretch>
          </p:blipFill>
          <p:spPr bwMode="auto">
            <a:xfrm>
              <a:off x="3739710" y="2316480"/>
              <a:ext cx="5200260" cy="1950720"/>
            </a:xfrm>
            <a:prstGeom prst="rect">
              <a:avLst/>
            </a:prstGeom>
            <a:noFill/>
            <a:ln w="9525">
              <a:noFill/>
              <a:miter lim="800000"/>
              <a:headEnd/>
              <a:tailEnd/>
            </a:ln>
            <a:effectLst>
              <a:softEdge rad="31750"/>
            </a:effectLst>
          </p:spPr>
        </p:pic>
        <p:sp>
          <p:nvSpPr>
            <p:cNvPr id="36" name="Right Arrow 35"/>
            <p:cNvSpPr/>
            <p:nvPr/>
          </p:nvSpPr>
          <p:spPr bwMode="auto">
            <a:xfrm>
              <a:off x="-502920" y="1920240"/>
              <a:ext cx="1005840" cy="7620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layout</a:t>
            </a:r>
            <a:r>
              <a:rPr lang="en-GB" dirty="0" smtClean="0"/>
              <a:t> system</a:t>
            </a:r>
            <a:endParaRPr lang="en-GB" b="1" dirty="0"/>
          </a:p>
        </p:txBody>
      </p:sp>
      <p:graphicFrame>
        <p:nvGraphicFramePr>
          <p:cNvPr id="4" name="Diagram 3"/>
          <p:cNvGraphicFramePr/>
          <p:nvPr/>
        </p:nvGraphicFramePr>
        <p:xfrm>
          <a:off x="403860" y="2011680"/>
          <a:ext cx="2971801" cy="2497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4" name="Rectangle 23"/>
          <p:cNvSpPr/>
          <p:nvPr/>
        </p:nvSpPr>
        <p:spPr bwMode="auto">
          <a:xfrm>
            <a:off x="381000" y="1417320"/>
            <a:ext cx="3017520" cy="62484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3200" b="1" dirty="0" smtClean="0">
                <a:solidFill>
                  <a:srgbClr val="FFFFFF"/>
                </a:solidFill>
                <a:effectLst>
                  <a:outerShdw blurRad="38100" dist="38100" dir="2700000" algn="tl">
                    <a:srgbClr val="000000">
                      <a:alpha val="43137"/>
                    </a:srgbClr>
                  </a:outerShdw>
                </a:effectLst>
                <a:latin typeface="Calibri" pitchFamily="34" charset="0"/>
              </a:rPr>
              <a:t>Layout Panels</a:t>
            </a:r>
          </a:p>
        </p:txBody>
      </p:sp>
      <p:grpSp>
        <p:nvGrpSpPr>
          <p:cNvPr id="10" name="Group 9"/>
          <p:cNvGrpSpPr/>
          <p:nvPr/>
        </p:nvGrpSpPr>
        <p:grpSpPr>
          <a:xfrm>
            <a:off x="1981200" y="4419602"/>
            <a:ext cx="6311343" cy="1745395"/>
            <a:chOff x="1981200" y="4419602"/>
            <a:chExt cx="6311343" cy="1745395"/>
          </a:xfrm>
        </p:grpSpPr>
        <p:sp>
          <p:nvSpPr>
            <p:cNvPr id="26" name="TextBox 25"/>
            <p:cNvSpPr txBox="1"/>
            <p:nvPr/>
          </p:nvSpPr>
          <p:spPr>
            <a:xfrm>
              <a:off x="1981200" y="5334000"/>
              <a:ext cx="6311343" cy="830997"/>
            </a:xfrm>
            <a:prstGeom prst="rect">
              <a:avLst/>
            </a:prstGeom>
            <a:noFill/>
          </p:spPr>
          <p:txBody>
            <a:bodyPr wrap="none" rtlCol="0">
              <a:spAutoFit/>
            </a:bodyPr>
            <a:lstStyle/>
            <a:p>
              <a:r>
                <a:rPr lang="en-GB" sz="2400" dirty="0" smtClean="0">
                  <a:latin typeface="Segoe Script" pitchFamily="34" charset="0"/>
                </a:rPr>
                <a:t>Items stacked vertically/horizontally</a:t>
              </a:r>
            </a:p>
            <a:p>
              <a:r>
                <a:rPr lang="en-GB" sz="2400" dirty="0" smtClean="0">
                  <a:latin typeface="Segoe Script" pitchFamily="34" charset="0"/>
                </a:rPr>
                <a:t>according to alignment</a:t>
              </a:r>
            </a:p>
          </p:txBody>
        </p:sp>
        <p:cxnSp>
          <p:nvCxnSpPr>
            <p:cNvPr id="29" name="Curved Connector 28"/>
            <p:cNvCxnSpPr>
              <a:stCxn id="26" idx="0"/>
              <a:endCxn id="29698" idx="2"/>
            </p:cNvCxnSpPr>
            <p:nvPr/>
          </p:nvCxnSpPr>
          <p:spPr>
            <a:xfrm rot="5400000" flipH="1" flipV="1">
              <a:off x="5166857" y="4389617"/>
              <a:ext cx="914399" cy="974369"/>
            </a:xfrm>
            <a:prstGeom prst="curvedConnector3">
              <a:avLst>
                <a:gd name="adj1" fmla="val 50000"/>
              </a:avLst>
            </a:prstGeom>
            <a:ln w="38100">
              <a:solidFill>
                <a:schemeClr val="accent2"/>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grpSp>
        <p:nvGrpSpPr>
          <p:cNvPr id="9" name="Group 8"/>
          <p:cNvGrpSpPr/>
          <p:nvPr/>
        </p:nvGrpSpPr>
        <p:grpSpPr>
          <a:xfrm>
            <a:off x="-502920" y="1706881"/>
            <a:ext cx="8893550" cy="2712720"/>
            <a:chOff x="-502920" y="1706881"/>
            <a:chExt cx="8893550" cy="2712720"/>
          </a:xfrm>
        </p:grpSpPr>
        <p:pic>
          <p:nvPicPr>
            <p:cNvPr id="29698" name="Picture 2"/>
            <p:cNvPicPr>
              <a:picLocks noChangeAspect="1" noChangeArrowheads="1"/>
            </p:cNvPicPr>
            <p:nvPr/>
          </p:nvPicPr>
          <p:blipFill>
            <a:blip r:embed="rId6"/>
            <a:srcRect/>
            <a:stretch>
              <a:fillRect/>
            </a:stretch>
          </p:blipFill>
          <p:spPr bwMode="auto">
            <a:xfrm>
              <a:off x="3831852" y="1706881"/>
              <a:ext cx="4558778" cy="2712720"/>
            </a:xfrm>
            <a:prstGeom prst="rect">
              <a:avLst/>
            </a:prstGeom>
            <a:noFill/>
            <a:ln w="9525">
              <a:noFill/>
              <a:miter lim="800000"/>
              <a:headEnd/>
              <a:tailEnd/>
            </a:ln>
            <a:effectLst>
              <a:softEdge rad="31750"/>
            </a:effectLst>
          </p:spPr>
        </p:pic>
        <p:sp>
          <p:nvSpPr>
            <p:cNvPr id="13" name="Right Arrow 12"/>
            <p:cNvSpPr/>
            <p:nvPr/>
          </p:nvSpPr>
          <p:spPr bwMode="auto">
            <a:xfrm>
              <a:off x="-502920" y="2529840"/>
              <a:ext cx="1005840" cy="7620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layout</a:t>
            </a:r>
            <a:r>
              <a:rPr lang="en-GB" dirty="0" smtClean="0"/>
              <a:t> system</a:t>
            </a:r>
            <a:endParaRPr lang="en-GB" b="1" dirty="0"/>
          </a:p>
        </p:txBody>
      </p:sp>
      <p:graphicFrame>
        <p:nvGraphicFramePr>
          <p:cNvPr id="4" name="Diagram 3"/>
          <p:cNvGraphicFramePr/>
          <p:nvPr/>
        </p:nvGraphicFramePr>
        <p:xfrm>
          <a:off x="403860" y="2011680"/>
          <a:ext cx="2971801" cy="2497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4" name="Rectangle 23"/>
          <p:cNvSpPr/>
          <p:nvPr/>
        </p:nvSpPr>
        <p:spPr bwMode="auto">
          <a:xfrm>
            <a:off x="381000" y="1417320"/>
            <a:ext cx="3017520" cy="624840"/>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3200" b="1" dirty="0" smtClean="0">
                <a:solidFill>
                  <a:srgbClr val="FFFFFF"/>
                </a:solidFill>
                <a:effectLst>
                  <a:outerShdw blurRad="38100" dist="38100" dir="2700000" algn="tl">
                    <a:srgbClr val="000000">
                      <a:alpha val="43137"/>
                    </a:srgbClr>
                  </a:outerShdw>
                </a:effectLst>
                <a:latin typeface="Calibri" pitchFamily="34" charset="0"/>
              </a:rPr>
              <a:t>Layout Panels</a:t>
            </a:r>
          </a:p>
        </p:txBody>
      </p:sp>
      <p:grpSp>
        <p:nvGrpSpPr>
          <p:cNvPr id="10" name="Group 9"/>
          <p:cNvGrpSpPr/>
          <p:nvPr/>
        </p:nvGrpSpPr>
        <p:grpSpPr>
          <a:xfrm>
            <a:off x="1981200" y="4258629"/>
            <a:ext cx="5753498" cy="1906368"/>
            <a:chOff x="1981200" y="4258629"/>
            <a:chExt cx="5753498" cy="1906368"/>
          </a:xfrm>
        </p:grpSpPr>
        <p:sp>
          <p:nvSpPr>
            <p:cNvPr id="26" name="TextBox 25"/>
            <p:cNvSpPr txBox="1"/>
            <p:nvPr/>
          </p:nvSpPr>
          <p:spPr>
            <a:xfrm>
              <a:off x="1981200" y="5334000"/>
              <a:ext cx="5753498" cy="830997"/>
            </a:xfrm>
            <a:prstGeom prst="rect">
              <a:avLst/>
            </a:prstGeom>
            <a:noFill/>
          </p:spPr>
          <p:txBody>
            <a:bodyPr wrap="none" rtlCol="0">
              <a:spAutoFit/>
            </a:bodyPr>
            <a:lstStyle/>
            <a:p>
              <a:r>
                <a:rPr lang="en-GB" sz="2400" dirty="0" smtClean="0">
                  <a:latin typeface="Segoe Script" pitchFamily="34" charset="0"/>
                </a:rPr>
                <a:t>Items positioned absolutely at X,Y</a:t>
              </a:r>
            </a:p>
            <a:p>
              <a:r>
                <a:rPr lang="en-GB" sz="2400" dirty="0" smtClean="0">
                  <a:latin typeface="Segoe Script" pitchFamily="34" charset="0"/>
                </a:rPr>
                <a:t>with specified Width, Height</a:t>
              </a:r>
            </a:p>
          </p:txBody>
        </p:sp>
        <p:cxnSp>
          <p:nvCxnSpPr>
            <p:cNvPr id="29" name="Curved Connector 28"/>
            <p:cNvCxnSpPr>
              <a:stCxn id="26" idx="0"/>
              <a:endCxn id="30722" idx="2"/>
            </p:cNvCxnSpPr>
            <p:nvPr/>
          </p:nvCxnSpPr>
          <p:spPr>
            <a:xfrm rot="5400000" flipH="1" flipV="1">
              <a:off x="4969768" y="4146809"/>
              <a:ext cx="1075372" cy="1299011"/>
            </a:xfrm>
            <a:prstGeom prst="curvedConnector3">
              <a:avLst>
                <a:gd name="adj1" fmla="val 50000"/>
              </a:avLst>
            </a:prstGeom>
            <a:ln w="38100">
              <a:solidFill>
                <a:schemeClr val="accent2"/>
              </a:solidFill>
              <a:headEnd type="none" w="med" len="med"/>
              <a:tailEnd type="triangle" w="med" len="med"/>
            </a:ln>
          </p:spPr>
          <p:style>
            <a:lnRef idx="1">
              <a:schemeClr val="accent4"/>
            </a:lnRef>
            <a:fillRef idx="0">
              <a:schemeClr val="accent4"/>
            </a:fillRef>
            <a:effectRef idx="0">
              <a:schemeClr val="accent4"/>
            </a:effectRef>
            <a:fontRef idx="minor">
              <a:schemeClr val="tx1"/>
            </a:fontRef>
          </p:style>
        </p:cxnSp>
      </p:grpSp>
      <p:grpSp>
        <p:nvGrpSpPr>
          <p:cNvPr id="9" name="Group 8"/>
          <p:cNvGrpSpPr/>
          <p:nvPr/>
        </p:nvGrpSpPr>
        <p:grpSpPr>
          <a:xfrm>
            <a:off x="-502920" y="1715453"/>
            <a:ext cx="8907780" cy="2543175"/>
            <a:chOff x="-502920" y="1715453"/>
            <a:chExt cx="8907780" cy="2543175"/>
          </a:xfrm>
        </p:grpSpPr>
        <p:pic>
          <p:nvPicPr>
            <p:cNvPr id="30722" name="Picture 2"/>
            <p:cNvPicPr>
              <a:picLocks noChangeAspect="1" noChangeArrowheads="1"/>
            </p:cNvPicPr>
            <p:nvPr/>
          </p:nvPicPr>
          <p:blipFill>
            <a:blip r:embed="rId6"/>
            <a:srcRect/>
            <a:stretch>
              <a:fillRect/>
            </a:stretch>
          </p:blipFill>
          <p:spPr bwMode="auto">
            <a:xfrm>
              <a:off x="3909060" y="1715453"/>
              <a:ext cx="4495800" cy="2543175"/>
            </a:xfrm>
            <a:prstGeom prst="rect">
              <a:avLst/>
            </a:prstGeom>
            <a:noFill/>
            <a:ln w="9525">
              <a:noFill/>
              <a:miter lim="800000"/>
              <a:headEnd/>
              <a:tailEnd/>
            </a:ln>
            <a:effectLst>
              <a:softEdge rad="31750"/>
            </a:effectLst>
          </p:spPr>
        </p:pic>
        <p:sp>
          <p:nvSpPr>
            <p:cNvPr id="12" name="Right Arrow 11"/>
            <p:cNvSpPr/>
            <p:nvPr/>
          </p:nvSpPr>
          <p:spPr bwMode="auto">
            <a:xfrm>
              <a:off x="-502920" y="3185160"/>
              <a:ext cx="1005840" cy="7620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bwMode="auto">
          <a:xfrm>
            <a:off x="476250" y="3781425"/>
            <a:ext cx="8172450" cy="1752600"/>
          </a:xfrm>
          <a:prstGeom prst="roundRect">
            <a:avLst>
              <a:gd name="adj" fmla="val 9490"/>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0" name="Rounded Rectangle 9"/>
          <p:cNvSpPr/>
          <p:nvPr/>
        </p:nvSpPr>
        <p:spPr bwMode="auto">
          <a:xfrm>
            <a:off x="476250" y="1714500"/>
            <a:ext cx="8172450" cy="1752600"/>
          </a:xfrm>
          <a:prstGeom prst="roundRect">
            <a:avLst>
              <a:gd name="adj" fmla="val 9490"/>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7054" y="228600"/>
            <a:ext cx="8375946" cy="664797"/>
          </a:xfrm>
        </p:spPr>
        <p:txBody>
          <a:bodyPr/>
          <a:lstStyle/>
          <a:p>
            <a:r>
              <a:rPr lang="en-GB" b="1" dirty="0" smtClean="0"/>
              <a:t>resources </a:t>
            </a:r>
            <a:r>
              <a:rPr lang="en-GB" dirty="0" smtClean="0"/>
              <a:t>and</a:t>
            </a:r>
            <a:r>
              <a:rPr lang="en-GB" b="1" dirty="0" smtClean="0"/>
              <a:t> styles</a:t>
            </a:r>
            <a:endParaRPr lang="en-GB" b="1" dirty="0"/>
          </a:p>
        </p:txBody>
      </p:sp>
      <p:sp>
        <p:nvSpPr>
          <p:cNvPr id="5" name="Content Placeholder 4"/>
          <p:cNvSpPr>
            <a:spLocks noGrp="1"/>
          </p:cNvSpPr>
          <p:nvPr>
            <p:ph idx="1"/>
          </p:nvPr>
        </p:nvSpPr>
        <p:spPr>
          <a:xfrm>
            <a:off x="2105025" y="1944469"/>
            <a:ext cx="6572250" cy="1292662"/>
          </a:xfrm>
        </p:spPr>
        <p:txBody>
          <a:bodyPr/>
          <a:lstStyle/>
          <a:p>
            <a:r>
              <a:rPr lang="en-GB" sz="2000" dirty="0" smtClean="0"/>
              <a:t>Elements have a dictionary of resources identified by </a:t>
            </a:r>
            <a:r>
              <a:rPr lang="en-GB" sz="2000" b="1" dirty="0" smtClean="0"/>
              <a:t>Key</a:t>
            </a:r>
          </a:p>
          <a:p>
            <a:r>
              <a:rPr lang="en-GB" sz="2000" dirty="0" smtClean="0"/>
              <a:t>Can store arbitrary objects, not just UI objects</a:t>
            </a:r>
          </a:p>
          <a:p>
            <a:r>
              <a:rPr lang="en-GB" sz="2000" b="1" dirty="0" smtClean="0"/>
              <a:t>{</a:t>
            </a:r>
            <a:r>
              <a:rPr lang="en-GB" sz="2000" b="1" dirty="0" err="1" smtClean="0"/>
              <a:t>StaticResource</a:t>
            </a:r>
            <a:r>
              <a:rPr lang="en-GB" sz="2000" b="1" dirty="0" smtClean="0"/>
              <a:t>}</a:t>
            </a:r>
            <a:r>
              <a:rPr lang="en-GB" sz="2000" dirty="0" smtClean="0"/>
              <a:t> XAML directive does hierarchical lookup</a:t>
            </a:r>
            <a:endParaRPr lang="en-GB" sz="2000" b="1" dirty="0" smtClean="0"/>
          </a:p>
          <a:p>
            <a:r>
              <a:rPr lang="en-GB" sz="2000" dirty="0" smtClean="0"/>
              <a:t>Code can access local element’s </a:t>
            </a:r>
            <a:r>
              <a:rPr lang="en-GB" sz="2000" b="1" dirty="0" smtClean="0"/>
              <a:t>Resources</a:t>
            </a:r>
            <a:r>
              <a:rPr lang="en-GB" sz="2000" dirty="0" smtClean="0"/>
              <a:t> dictionary</a:t>
            </a:r>
          </a:p>
        </p:txBody>
      </p:sp>
      <p:grpSp>
        <p:nvGrpSpPr>
          <p:cNvPr id="3" name="Group 12"/>
          <p:cNvGrpSpPr/>
          <p:nvPr/>
        </p:nvGrpSpPr>
        <p:grpSpPr>
          <a:xfrm>
            <a:off x="676046" y="1878280"/>
            <a:ext cx="1324204" cy="1425040"/>
            <a:chOff x="223723" y="1033462"/>
            <a:chExt cx="1562100" cy="1798036"/>
          </a:xfrm>
        </p:grpSpPr>
        <p:sp>
          <p:nvSpPr>
            <p:cNvPr id="9" name="Rounded Rectangle 8"/>
            <p:cNvSpPr/>
            <p:nvPr/>
          </p:nvSpPr>
          <p:spPr bwMode="auto">
            <a:xfrm>
              <a:off x="223723" y="1033462"/>
              <a:ext cx="1562100" cy="17907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8193" name="Picture 1" descr="C:\Users\mtaulty\Pictures\Microsoft Clip Organizer\j0432599.png"/>
            <p:cNvPicPr>
              <a:picLocks noChangeAspect="1" noChangeArrowheads="1"/>
            </p:cNvPicPr>
            <p:nvPr/>
          </p:nvPicPr>
          <p:blipFill>
            <a:blip r:embed="rId2"/>
            <a:srcRect/>
            <a:stretch>
              <a:fillRect/>
            </a:stretch>
          </p:blipFill>
          <p:spPr bwMode="auto">
            <a:xfrm>
              <a:off x="233134" y="1090498"/>
              <a:ext cx="1543278" cy="1543278"/>
            </a:xfrm>
            <a:prstGeom prst="rect">
              <a:avLst/>
            </a:prstGeom>
            <a:noFill/>
          </p:spPr>
        </p:pic>
        <p:sp>
          <p:nvSpPr>
            <p:cNvPr id="6" name="TextBox 5"/>
            <p:cNvSpPr txBox="1"/>
            <p:nvPr/>
          </p:nvSpPr>
          <p:spPr>
            <a:xfrm>
              <a:off x="459592" y="2443162"/>
              <a:ext cx="1046470" cy="388336"/>
            </a:xfrm>
            <a:prstGeom prst="rect">
              <a:avLst/>
            </a:prstGeom>
            <a:noFill/>
          </p:spPr>
          <p:txBody>
            <a:bodyPr wrap="none" rtlCol="0">
              <a:spAutoFit/>
            </a:bodyPr>
            <a:lstStyle/>
            <a:p>
              <a:r>
                <a:rPr lang="en-GB" sz="1400" b="1" dirty="0" smtClean="0"/>
                <a:t>resources</a:t>
              </a:r>
              <a:endParaRPr lang="en-GB" sz="1400" b="1" dirty="0"/>
            </a:p>
          </p:txBody>
        </p:sp>
      </p:grpSp>
      <p:grpSp>
        <p:nvGrpSpPr>
          <p:cNvPr id="4" name="Group 19"/>
          <p:cNvGrpSpPr/>
          <p:nvPr/>
        </p:nvGrpSpPr>
        <p:grpSpPr>
          <a:xfrm>
            <a:off x="676046" y="3964255"/>
            <a:ext cx="1324204" cy="1425040"/>
            <a:chOff x="223723" y="1033462"/>
            <a:chExt cx="1562100" cy="1798036"/>
          </a:xfrm>
        </p:grpSpPr>
        <p:sp>
          <p:nvSpPr>
            <p:cNvPr id="21" name="Rounded Rectangle 20"/>
            <p:cNvSpPr/>
            <p:nvPr/>
          </p:nvSpPr>
          <p:spPr bwMode="auto">
            <a:xfrm>
              <a:off x="223723" y="1033462"/>
              <a:ext cx="1562100" cy="17907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2" name="Picture 1" descr="C:\Users\mtaulty\Pictures\Microsoft Clip Organizer\j0432599.png"/>
            <p:cNvPicPr>
              <a:picLocks noChangeAspect="1" noChangeArrowheads="1"/>
            </p:cNvPicPr>
            <p:nvPr/>
          </p:nvPicPr>
          <p:blipFill>
            <a:blip r:embed="rId2"/>
            <a:srcRect/>
            <a:stretch>
              <a:fillRect/>
            </a:stretch>
          </p:blipFill>
          <p:spPr bwMode="auto">
            <a:xfrm>
              <a:off x="233134" y="1090498"/>
              <a:ext cx="1543278" cy="1543278"/>
            </a:xfrm>
            <a:prstGeom prst="rect">
              <a:avLst/>
            </a:prstGeom>
            <a:noFill/>
          </p:spPr>
        </p:pic>
        <p:sp>
          <p:nvSpPr>
            <p:cNvPr id="23" name="TextBox 22"/>
            <p:cNvSpPr txBox="1"/>
            <p:nvPr/>
          </p:nvSpPr>
          <p:spPr>
            <a:xfrm>
              <a:off x="650607" y="2443162"/>
              <a:ext cx="718499" cy="388336"/>
            </a:xfrm>
            <a:prstGeom prst="rect">
              <a:avLst/>
            </a:prstGeom>
            <a:noFill/>
          </p:spPr>
          <p:txBody>
            <a:bodyPr wrap="none" rtlCol="0">
              <a:spAutoFit/>
            </a:bodyPr>
            <a:lstStyle/>
            <a:p>
              <a:r>
                <a:rPr lang="en-GB" sz="1400" b="1" dirty="0" smtClean="0"/>
                <a:t>styles</a:t>
              </a:r>
              <a:endParaRPr lang="en-GB" sz="1400" b="1" dirty="0"/>
            </a:p>
          </p:txBody>
        </p:sp>
      </p:grpSp>
      <p:sp>
        <p:nvSpPr>
          <p:cNvPr id="25" name="Content Placeholder 4"/>
          <p:cNvSpPr txBox="1">
            <a:spLocks/>
          </p:cNvSpPr>
          <p:nvPr/>
        </p:nvSpPr>
        <p:spPr>
          <a:xfrm>
            <a:off x="2105025" y="4349949"/>
            <a:ext cx="6572250" cy="615553"/>
          </a:xfrm>
          <a:prstGeom prst="rect">
            <a:avLst/>
          </a:prstGeom>
        </p:spPr>
        <p:txBody>
          <a:bodyPr vert="horz" wrap="square" lIns="0" tIns="0" rIns="0" bIns="0" rtlCol="0">
            <a:spAutoFit/>
          </a:bodyPr>
          <a:lstStyle/>
          <a:p>
            <a:pPr marL="463550" marR="0" lvl="0" indent="-463550" algn="l" defTabSz="914363" rtl="0" eaLnBrk="1" fontAlgn="auto" latinLnBrk="0" hangingPunct="1">
              <a:lnSpc>
                <a:spcPct val="90000"/>
              </a:lnSpc>
              <a:spcBef>
                <a:spcPct val="20000"/>
              </a:spcBef>
              <a:spcAft>
                <a:spcPts val="0"/>
              </a:spcAft>
              <a:buClrTx/>
              <a:buSzPct val="120000"/>
              <a:buFontTx/>
              <a:buBlip>
                <a:blip r:embed="rId3"/>
              </a:buBlip>
              <a:tabLst/>
              <a:defRPr/>
            </a:pPr>
            <a:r>
              <a:rPr kumimoji="0" lang="en-GB" sz="2000" b="0" i="0" u="none" strike="noStrike" kern="1200" cap="none" spc="0" normalizeH="0" baseline="0" noProof="0" dirty="0" smtClean="0">
                <a:ln>
                  <a:noFill/>
                </a:ln>
                <a:solidFill>
                  <a:schemeClr val="tx1"/>
                </a:solidFill>
                <a:effectLst/>
                <a:uLnTx/>
                <a:uFillTx/>
                <a:latin typeface="Calibri" pitchFamily="34" charset="0"/>
                <a:ea typeface="+mn-ea"/>
                <a:cs typeface="+mn-cs"/>
              </a:rPr>
              <a:t>Styles</a:t>
            </a:r>
            <a:r>
              <a:rPr kumimoji="0" lang="en-GB" sz="2000" b="0" i="0" u="none" strike="noStrike" kern="1200" cap="none" spc="0" normalizeH="0" noProof="0" dirty="0" smtClean="0">
                <a:ln>
                  <a:noFill/>
                </a:ln>
                <a:solidFill>
                  <a:schemeClr val="tx1"/>
                </a:solidFill>
                <a:effectLst/>
                <a:uLnTx/>
                <a:uFillTx/>
                <a:latin typeface="Calibri" pitchFamily="34" charset="0"/>
                <a:ea typeface="+mn-ea"/>
                <a:cs typeface="+mn-cs"/>
              </a:rPr>
              <a:t> contain </a:t>
            </a:r>
            <a:r>
              <a:rPr kumimoji="0" lang="en-GB" sz="2000" b="1" i="0" u="none" strike="noStrike" kern="1200" cap="none" spc="0" normalizeH="0" noProof="0" dirty="0" smtClean="0">
                <a:ln>
                  <a:noFill/>
                </a:ln>
                <a:solidFill>
                  <a:schemeClr val="tx1"/>
                </a:solidFill>
                <a:effectLst/>
                <a:uLnTx/>
                <a:uFillTx/>
                <a:latin typeface="Calibri" pitchFamily="34" charset="0"/>
                <a:ea typeface="+mn-ea"/>
                <a:cs typeface="+mn-cs"/>
              </a:rPr>
              <a:t>setters</a:t>
            </a:r>
            <a:r>
              <a:rPr kumimoji="0" lang="en-GB" sz="2000" i="0" u="none" strike="noStrike" kern="1200" cap="none" spc="0" normalizeH="0" noProof="0" dirty="0" smtClean="0">
                <a:ln>
                  <a:noFill/>
                </a:ln>
                <a:solidFill>
                  <a:schemeClr val="tx1"/>
                </a:solidFill>
                <a:effectLst/>
                <a:uLnTx/>
                <a:uFillTx/>
                <a:latin typeface="Calibri" pitchFamily="34" charset="0"/>
                <a:ea typeface="+mn-ea"/>
                <a:cs typeface="+mn-cs"/>
              </a:rPr>
              <a:t> for </a:t>
            </a:r>
            <a:r>
              <a:rPr kumimoji="0" lang="en-GB" sz="2000" b="1" i="0" u="none" strike="noStrike" kern="1200" cap="none" spc="0" normalizeH="0" noProof="0" dirty="0" smtClean="0">
                <a:ln>
                  <a:noFill/>
                </a:ln>
                <a:solidFill>
                  <a:schemeClr val="tx1"/>
                </a:solidFill>
                <a:effectLst/>
                <a:uLnTx/>
                <a:uFillTx/>
                <a:latin typeface="Calibri" pitchFamily="34" charset="0"/>
                <a:ea typeface="+mn-ea"/>
                <a:cs typeface="+mn-cs"/>
              </a:rPr>
              <a:t>Properties</a:t>
            </a:r>
            <a:r>
              <a:rPr kumimoji="0" lang="en-GB" sz="2000" i="0" u="none" strike="noStrike" kern="1200" cap="none" spc="0" normalizeH="0" noProof="0" dirty="0" smtClean="0">
                <a:ln>
                  <a:noFill/>
                </a:ln>
                <a:solidFill>
                  <a:schemeClr val="tx1"/>
                </a:solidFill>
                <a:effectLst/>
                <a:uLnTx/>
                <a:uFillTx/>
                <a:latin typeface="Calibri" pitchFamily="34" charset="0"/>
                <a:ea typeface="+mn-ea"/>
                <a:cs typeface="+mn-cs"/>
              </a:rPr>
              <a:t> and </a:t>
            </a:r>
            <a:r>
              <a:rPr kumimoji="0" lang="en-GB" sz="2000" b="1" i="0" u="none" strike="noStrike" kern="1200" cap="none" spc="0" normalizeH="0" noProof="0" dirty="0" smtClean="0">
                <a:ln>
                  <a:noFill/>
                </a:ln>
                <a:solidFill>
                  <a:schemeClr val="tx1"/>
                </a:solidFill>
                <a:effectLst/>
                <a:uLnTx/>
                <a:uFillTx/>
                <a:latin typeface="Calibri" pitchFamily="34" charset="0"/>
                <a:ea typeface="+mn-ea"/>
                <a:cs typeface="+mn-cs"/>
              </a:rPr>
              <a:t>Values</a:t>
            </a:r>
          </a:p>
          <a:p>
            <a:pPr marL="463550" marR="0" lvl="0" indent="-463550" algn="l" defTabSz="914363" rtl="0" eaLnBrk="1" fontAlgn="auto" latinLnBrk="0" hangingPunct="1">
              <a:lnSpc>
                <a:spcPct val="90000"/>
              </a:lnSpc>
              <a:spcBef>
                <a:spcPct val="20000"/>
              </a:spcBef>
              <a:spcAft>
                <a:spcPts val="0"/>
              </a:spcAft>
              <a:buClrTx/>
              <a:buSzPct val="120000"/>
              <a:buFontTx/>
              <a:buBlip>
                <a:blip r:embed="rId3"/>
              </a:buBlip>
              <a:tabLst/>
              <a:defRPr/>
            </a:pPr>
            <a:r>
              <a:rPr lang="en-GB" sz="2000" dirty="0" smtClean="0">
                <a:latin typeface="Calibri" pitchFamily="34" charset="0"/>
              </a:rPr>
              <a:t>Styles are applied by </a:t>
            </a:r>
            <a:r>
              <a:rPr lang="en-GB" sz="2000" b="1" dirty="0" smtClean="0">
                <a:latin typeface="Calibri" pitchFamily="34" charset="0"/>
              </a:rPr>
              <a:t>key</a:t>
            </a:r>
            <a:endParaRPr lang="en-GB" sz="2000" dirty="0" smtClean="0">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10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10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1000"/>
                                        <p:tgtEl>
                                          <p:spTgt spid="5">
                                            <p:txEl>
                                              <p:pRg st="3" end="3"/>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childTnLst>
                                </p:cTn>
                              </p:par>
                              <p:par>
                                <p:cTn id="27" presetID="10"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animBg="1"/>
      <p:bldP spid="5" grpId="0" uiExpand="1" build="p"/>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with 2 released versions</a:t>
            </a:r>
            <a:endParaRPr lang="en-GB" dirty="0"/>
          </a:p>
        </p:txBody>
      </p:sp>
      <p:sp>
        <p:nvSpPr>
          <p:cNvPr id="9" name="TextBox 8"/>
          <p:cNvSpPr txBox="1"/>
          <p:nvPr/>
        </p:nvSpPr>
        <p:spPr>
          <a:xfrm>
            <a:off x="532793" y="5607050"/>
            <a:ext cx="8078414" cy="523220"/>
          </a:xfrm>
          <a:prstGeom prst="rect">
            <a:avLst/>
          </a:prstGeom>
          <a:noFill/>
        </p:spPr>
        <p:txBody>
          <a:bodyPr wrap="square" rtlCol="0">
            <a:spAutoFit/>
          </a:bodyPr>
          <a:lstStyle/>
          <a:p>
            <a:r>
              <a:rPr lang="en-GB" sz="2800" dirty="0" smtClean="0"/>
              <a:t>V2 is backwards compatible &amp; where you’d start today</a:t>
            </a:r>
            <a:endParaRPr lang="en-GB" sz="2800" dirty="0"/>
          </a:p>
        </p:txBody>
      </p:sp>
      <p:grpSp>
        <p:nvGrpSpPr>
          <p:cNvPr id="13" name="Group 12"/>
          <p:cNvGrpSpPr/>
          <p:nvPr/>
        </p:nvGrpSpPr>
        <p:grpSpPr>
          <a:xfrm>
            <a:off x="1335182" y="2044700"/>
            <a:ext cx="10536433" cy="3477518"/>
            <a:chOff x="1335182" y="2044700"/>
            <a:chExt cx="10536433" cy="3477518"/>
          </a:xfrm>
        </p:grpSpPr>
        <p:grpSp>
          <p:nvGrpSpPr>
            <p:cNvPr id="4" name="Group 3"/>
            <p:cNvGrpSpPr/>
            <p:nvPr/>
          </p:nvGrpSpPr>
          <p:grpSpPr>
            <a:xfrm>
              <a:off x="1335182" y="2044700"/>
              <a:ext cx="6473636" cy="2985075"/>
              <a:chOff x="1260475" y="2482850"/>
              <a:chExt cx="6473636" cy="2985075"/>
            </a:xfrm>
          </p:grpSpPr>
          <p:sp>
            <p:nvSpPr>
              <p:cNvPr id="5" name="Oval 4"/>
              <p:cNvSpPr/>
              <p:nvPr/>
            </p:nvSpPr>
            <p:spPr>
              <a:xfrm>
                <a:off x="1653891" y="2482850"/>
                <a:ext cx="2160000" cy="2160000"/>
              </a:xfrm>
              <a:prstGeom prst="ellipse">
                <a:avLst/>
              </a:prstGeom>
              <a:effectLst>
                <a:glow rad="139700">
                  <a:schemeClr val="accent2">
                    <a:satMod val="175000"/>
                    <a:alpha val="40000"/>
                  </a:schemeClr>
                </a:glow>
                <a:outerShdw blurRad="63500" dist="381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7200" dirty="0" smtClean="0"/>
                  <a:t>V1</a:t>
                </a:r>
                <a:endParaRPr lang="en-GB" sz="7200" dirty="0"/>
              </a:p>
            </p:txBody>
          </p:sp>
          <p:sp>
            <p:nvSpPr>
              <p:cNvPr id="6" name="Oval 5"/>
              <p:cNvSpPr/>
              <p:nvPr/>
            </p:nvSpPr>
            <p:spPr>
              <a:xfrm>
                <a:off x="5419253" y="2482850"/>
                <a:ext cx="2160000" cy="2160000"/>
              </a:xfrm>
              <a:prstGeom prst="ellipse">
                <a:avLst/>
              </a:prstGeom>
              <a:ln/>
              <a:effectLst>
                <a:glow rad="139700">
                  <a:schemeClr val="accent5">
                    <a:satMod val="175000"/>
                    <a:alpha val="40000"/>
                  </a:schemeClr>
                </a:glow>
                <a:outerShdw blurRad="63500" dist="38100" dir="5400000" rotWithShape="0">
                  <a:srgbClr val="000000">
                    <a:alpha val="45000"/>
                  </a:srgb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7200" dirty="0" smtClean="0"/>
                  <a:t>V2</a:t>
                </a:r>
                <a:endParaRPr lang="en-GB" sz="7200" dirty="0"/>
              </a:p>
            </p:txBody>
          </p:sp>
          <p:sp>
            <p:nvSpPr>
              <p:cNvPr id="7" name="TextBox 6"/>
              <p:cNvSpPr txBox="1"/>
              <p:nvPr/>
            </p:nvSpPr>
            <p:spPr>
              <a:xfrm>
                <a:off x="1260475" y="4883150"/>
                <a:ext cx="2946832" cy="584775"/>
              </a:xfrm>
              <a:prstGeom prst="rect">
                <a:avLst/>
              </a:prstGeom>
              <a:noFill/>
            </p:spPr>
            <p:txBody>
              <a:bodyPr wrap="none" rtlCol="0">
                <a:spAutoFit/>
              </a:bodyPr>
              <a:lstStyle/>
              <a:p>
                <a:r>
                  <a:rPr lang="en-GB" sz="3200" dirty="0" smtClean="0"/>
                  <a:t>September 2007</a:t>
                </a:r>
                <a:endParaRPr lang="en-GB" sz="3200" dirty="0"/>
              </a:p>
            </p:txBody>
          </p:sp>
          <p:sp>
            <p:nvSpPr>
              <p:cNvPr id="8" name="TextBox 7"/>
              <p:cNvSpPr txBox="1"/>
              <p:nvPr/>
            </p:nvSpPr>
            <p:spPr>
              <a:xfrm>
                <a:off x="5264396" y="4883150"/>
                <a:ext cx="2469715" cy="584775"/>
              </a:xfrm>
              <a:prstGeom prst="rect">
                <a:avLst/>
              </a:prstGeom>
              <a:noFill/>
            </p:spPr>
            <p:txBody>
              <a:bodyPr wrap="none" rtlCol="0">
                <a:spAutoFit/>
              </a:bodyPr>
              <a:lstStyle/>
              <a:p>
                <a:r>
                  <a:rPr lang="en-GB" sz="3200" dirty="0" smtClean="0"/>
                  <a:t>October 2008</a:t>
                </a:r>
                <a:endParaRPr lang="en-GB" sz="3200" dirty="0"/>
              </a:p>
            </p:txBody>
          </p:sp>
        </p:grpSp>
        <p:grpSp>
          <p:nvGrpSpPr>
            <p:cNvPr id="12" name="Group 11"/>
            <p:cNvGrpSpPr/>
            <p:nvPr/>
          </p:nvGrpSpPr>
          <p:grpSpPr>
            <a:xfrm>
              <a:off x="9060203" y="2044700"/>
              <a:ext cx="2811412" cy="3477518"/>
              <a:chOff x="-4833597" y="0"/>
              <a:chExt cx="2811412" cy="3477518"/>
            </a:xfrm>
          </p:grpSpPr>
          <p:sp>
            <p:nvSpPr>
              <p:cNvPr id="10" name="Oval 9"/>
              <p:cNvSpPr/>
              <p:nvPr/>
            </p:nvSpPr>
            <p:spPr>
              <a:xfrm>
                <a:off x="-4507892" y="0"/>
                <a:ext cx="2160000" cy="2160000"/>
              </a:xfrm>
              <a:prstGeom prst="ellipse">
                <a:avLst/>
              </a:prstGeom>
              <a:ln/>
              <a:effectLst>
                <a:glow rad="139700">
                  <a:schemeClr val="accent1">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7200" dirty="0" smtClean="0"/>
                  <a:t>V3</a:t>
                </a:r>
                <a:endParaRPr lang="en-GB" sz="7200" dirty="0"/>
              </a:p>
            </p:txBody>
          </p:sp>
          <p:sp>
            <p:nvSpPr>
              <p:cNvPr id="11" name="TextBox 10"/>
              <p:cNvSpPr txBox="1"/>
              <p:nvPr/>
            </p:nvSpPr>
            <p:spPr>
              <a:xfrm>
                <a:off x="-4833597" y="2400300"/>
                <a:ext cx="2811412" cy="1077218"/>
              </a:xfrm>
              <a:prstGeom prst="rect">
                <a:avLst/>
              </a:prstGeom>
              <a:noFill/>
            </p:spPr>
            <p:txBody>
              <a:bodyPr wrap="none" rtlCol="0">
                <a:spAutoFit/>
              </a:bodyPr>
              <a:lstStyle/>
              <a:p>
                <a:pPr algn="ctr"/>
                <a:r>
                  <a:rPr lang="en-GB" sz="3200" dirty="0" smtClean="0"/>
                  <a:t>(in beta)</a:t>
                </a:r>
              </a:p>
              <a:p>
                <a:pPr algn="ctr"/>
                <a:r>
                  <a:rPr lang="en-GB" sz="3200" dirty="0" smtClean="0"/>
                  <a:t>Sometime 2009</a:t>
                </a:r>
                <a:endParaRPr lang="en-GB" sz="3200" dirty="0"/>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38889E-6 -7.40741E-7 L -0.53611 -0.00555 " pathEditMode="relative" rAng="0" ptsTypes="AA">
                                      <p:cBhvr>
                                        <p:cTn id="6" dur="500" fill="hold"/>
                                        <p:tgtEl>
                                          <p:spTgt spid="13"/>
                                        </p:tgtEl>
                                        <p:attrNameLst>
                                          <p:attrName>ppt_x</p:attrName>
                                          <p:attrName>ppt_y</p:attrName>
                                        </p:attrNameLst>
                                      </p:cBhvr>
                                      <p:rCtr x="-268"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built-in </a:t>
            </a:r>
            <a:r>
              <a:rPr lang="en-GB" b="1" dirty="0" smtClean="0"/>
              <a:t>animation</a:t>
            </a:r>
            <a:r>
              <a:rPr lang="en-GB" dirty="0" smtClean="0"/>
              <a:t> system</a:t>
            </a:r>
            <a:endParaRPr lang="en-GB" dirty="0"/>
          </a:p>
        </p:txBody>
      </p:sp>
      <p:sp>
        <p:nvSpPr>
          <p:cNvPr id="6" name="Content Placeholder 5"/>
          <p:cNvSpPr>
            <a:spLocks noGrp="1"/>
          </p:cNvSpPr>
          <p:nvPr>
            <p:ph idx="1"/>
          </p:nvPr>
        </p:nvSpPr>
        <p:spPr>
          <a:xfrm>
            <a:off x="381000" y="1412874"/>
            <a:ext cx="8382000" cy="443198"/>
          </a:xfrm>
        </p:spPr>
        <p:txBody>
          <a:bodyPr/>
          <a:lstStyle/>
          <a:p>
            <a:r>
              <a:rPr lang="en-GB" dirty="0" smtClean="0"/>
              <a:t>Animation is driven by </a:t>
            </a:r>
            <a:r>
              <a:rPr lang="en-GB" b="1" dirty="0" smtClean="0"/>
              <a:t>Storyboards</a:t>
            </a:r>
            <a:endParaRPr lang="en-GB" dirty="0"/>
          </a:p>
        </p:txBody>
      </p:sp>
      <p:sp>
        <p:nvSpPr>
          <p:cNvPr id="7" name="Rounded Rectangle 6"/>
          <p:cNvSpPr/>
          <p:nvPr/>
        </p:nvSpPr>
        <p:spPr bwMode="auto">
          <a:xfrm>
            <a:off x="1752600" y="2381250"/>
            <a:ext cx="2047875" cy="62865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800" b="1" dirty="0" smtClean="0">
                <a:solidFill>
                  <a:srgbClr val="FFFFFF"/>
                </a:solidFill>
                <a:effectLst>
                  <a:outerShdw blurRad="38100" dist="38100" dir="2700000" algn="tl">
                    <a:srgbClr val="000000">
                      <a:alpha val="43137"/>
                    </a:srgbClr>
                  </a:outerShdw>
                </a:effectLst>
                <a:latin typeface="Calibri" pitchFamily="34" charset="0"/>
              </a:rPr>
              <a:t>Storyboard</a:t>
            </a:r>
          </a:p>
        </p:txBody>
      </p:sp>
      <p:graphicFrame>
        <p:nvGraphicFramePr>
          <p:cNvPr id="20" name="Table 19"/>
          <p:cNvGraphicFramePr>
            <a:graphicFrameLocks noGrp="1"/>
          </p:cNvGraphicFramePr>
          <p:nvPr/>
        </p:nvGraphicFramePr>
        <p:xfrm>
          <a:off x="3657602" y="2591435"/>
          <a:ext cx="3905248" cy="561340"/>
        </p:xfrm>
        <a:graphic>
          <a:graphicData uri="http://schemas.openxmlformats.org/drawingml/2006/table">
            <a:tbl>
              <a:tblPr firstRow="1" bandRow="1">
                <a:tableStyleId>{E269D01E-BC32-4049-B463-5C60D7B0CCD2}</a:tableStyleId>
              </a:tblPr>
              <a:tblGrid>
                <a:gridCol w="976312"/>
                <a:gridCol w="976312"/>
                <a:gridCol w="976312"/>
                <a:gridCol w="976312"/>
              </a:tblGrid>
              <a:tr h="280670">
                <a:tc>
                  <a:txBody>
                    <a:bodyPr/>
                    <a:lstStyle/>
                    <a:p>
                      <a:r>
                        <a:rPr lang="en-GB" sz="1200" dirty="0" err="1" smtClean="0"/>
                        <a:t>BeginTime</a:t>
                      </a:r>
                      <a:endParaRPr lang="en-GB" sz="12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1200" dirty="0" smtClean="0"/>
                        <a:t>Repeat</a:t>
                      </a:r>
                      <a:endParaRPr lang="en-GB" sz="12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1200" dirty="0" smtClean="0"/>
                        <a:t>Duration</a:t>
                      </a:r>
                      <a:endParaRPr lang="en-GB" sz="12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1200" dirty="0" smtClean="0"/>
                        <a:t>...</a:t>
                      </a:r>
                      <a:endParaRPr lang="en-GB" sz="12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280670">
                <a:tc>
                  <a:txBody>
                    <a:bodyPr/>
                    <a:lstStyle/>
                    <a:p>
                      <a:r>
                        <a:rPr lang="en-GB" sz="1200" dirty="0" smtClean="0"/>
                        <a:t>From</a:t>
                      </a:r>
                      <a:endParaRPr lang="en-GB" sz="12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1200" dirty="0" smtClean="0"/>
                        <a:t>To</a:t>
                      </a:r>
                      <a:endParaRPr lang="en-GB" sz="12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1200" dirty="0" smtClean="0"/>
                        <a:t>By</a:t>
                      </a:r>
                      <a:endParaRPr lang="en-GB" sz="12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1200" dirty="0" smtClean="0"/>
                        <a:t>...</a:t>
                      </a:r>
                      <a:endParaRPr lang="en-GB" sz="12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grpSp>
        <p:nvGrpSpPr>
          <p:cNvPr id="19" name="Group 18"/>
          <p:cNvGrpSpPr/>
          <p:nvPr/>
        </p:nvGrpSpPr>
        <p:grpSpPr>
          <a:xfrm>
            <a:off x="1752599" y="2695575"/>
            <a:ext cx="2924176" cy="1238250"/>
            <a:chOff x="1752599" y="2695575"/>
            <a:chExt cx="2924176" cy="1238250"/>
          </a:xfrm>
        </p:grpSpPr>
        <p:sp>
          <p:nvSpPr>
            <p:cNvPr id="15" name="Rounded Rectangle 14"/>
            <p:cNvSpPr/>
            <p:nvPr/>
          </p:nvSpPr>
          <p:spPr bwMode="auto">
            <a:xfrm>
              <a:off x="2438401" y="3438525"/>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err="1" smtClean="0">
                  <a:solidFill>
                    <a:srgbClr val="FFFFFF"/>
                  </a:solidFill>
                  <a:effectLst>
                    <a:outerShdw blurRad="38100" dist="38100" dir="2700000" algn="tl">
                      <a:srgbClr val="000000">
                        <a:alpha val="43137"/>
                      </a:srgbClr>
                    </a:outerShdw>
                  </a:effectLst>
                  <a:latin typeface="Calibri" pitchFamily="34" charset="0"/>
                </a:rPr>
                <a:t>DoubleAnimation</a:t>
              </a:r>
              <a:endParaRPr lang="en-GB" b="1" dirty="0" smtClean="0">
                <a:solidFill>
                  <a:srgbClr val="FFFFFF"/>
                </a:solidFill>
                <a:effectLst>
                  <a:outerShdw blurRad="38100" dist="38100" dir="2700000" algn="tl">
                    <a:srgbClr val="000000">
                      <a:alpha val="43137"/>
                    </a:srgbClr>
                  </a:outerShdw>
                </a:effectLst>
                <a:latin typeface="Calibri" pitchFamily="34" charset="0"/>
              </a:endParaRPr>
            </a:p>
          </p:txBody>
        </p:sp>
        <p:cxnSp>
          <p:nvCxnSpPr>
            <p:cNvPr id="22" name="Curved Connector 21"/>
            <p:cNvCxnSpPr>
              <a:stCxn id="7" idx="1"/>
              <a:endCxn id="15" idx="1"/>
            </p:cNvCxnSpPr>
            <p:nvPr/>
          </p:nvCxnSpPr>
          <p:spPr>
            <a:xfrm rot="10800000" flipH="1" flipV="1">
              <a:off x="1752599" y="2695575"/>
              <a:ext cx="685801" cy="990600"/>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1752599" y="2695574"/>
            <a:ext cx="2924176" cy="1844676"/>
            <a:chOff x="1752599" y="2695574"/>
            <a:chExt cx="2924176" cy="1844676"/>
          </a:xfrm>
        </p:grpSpPr>
        <p:sp>
          <p:nvSpPr>
            <p:cNvPr id="16" name="Rounded Rectangle 15"/>
            <p:cNvSpPr/>
            <p:nvPr/>
          </p:nvSpPr>
          <p:spPr bwMode="auto">
            <a:xfrm>
              <a:off x="2438401" y="4044950"/>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err="1" smtClean="0">
                  <a:solidFill>
                    <a:srgbClr val="FFFFFF"/>
                  </a:solidFill>
                  <a:effectLst>
                    <a:outerShdw blurRad="38100" dist="38100" dir="2700000" algn="tl">
                      <a:srgbClr val="000000">
                        <a:alpha val="43137"/>
                      </a:srgbClr>
                    </a:outerShdw>
                  </a:effectLst>
                  <a:latin typeface="Calibri" pitchFamily="34" charset="0"/>
                </a:rPr>
                <a:t>ColorAnimation</a:t>
              </a:r>
              <a:endParaRPr lang="en-GB" b="1" dirty="0" smtClean="0">
                <a:solidFill>
                  <a:srgbClr val="FFFFFF"/>
                </a:solidFill>
                <a:effectLst>
                  <a:outerShdw blurRad="38100" dist="38100" dir="2700000" algn="tl">
                    <a:srgbClr val="000000">
                      <a:alpha val="43137"/>
                    </a:srgbClr>
                  </a:outerShdw>
                </a:effectLst>
                <a:latin typeface="Calibri" pitchFamily="34" charset="0"/>
              </a:endParaRPr>
            </a:p>
          </p:txBody>
        </p:sp>
        <p:cxnSp>
          <p:nvCxnSpPr>
            <p:cNvPr id="24" name="Curved Connector 23"/>
            <p:cNvCxnSpPr>
              <a:stCxn id="7" idx="1"/>
              <a:endCxn id="16" idx="1"/>
            </p:cNvCxnSpPr>
            <p:nvPr/>
          </p:nvCxnSpPr>
          <p:spPr>
            <a:xfrm rot="10800000" flipH="1" flipV="1">
              <a:off x="1752599" y="2695574"/>
              <a:ext cx="685801" cy="1597025"/>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1752599" y="2695575"/>
            <a:ext cx="2924176" cy="2451100"/>
            <a:chOff x="1752599" y="2695575"/>
            <a:chExt cx="2924176" cy="2451100"/>
          </a:xfrm>
        </p:grpSpPr>
        <p:sp>
          <p:nvSpPr>
            <p:cNvPr id="18" name="Rounded Rectangle 17"/>
            <p:cNvSpPr/>
            <p:nvPr/>
          </p:nvSpPr>
          <p:spPr bwMode="auto">
            <a:xfrm>
              <a:off x="2438401" y="4651375"/>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err="1" smtClean="0">
                  <a:solidFill>
                    <a:srgbClr val="FFFFFF"/>
                  </a:solidFill>
                  <a:effectLst>
                    <a:outerShdw blurRad="38100" dist="38100" dir="2700000" algn="tl">
                      <a:srgbClr val="000000">
                        <a:alpha val="43137"/>
                      </a:srgbClr>
                    </a:outerShdw>
                  </a:effectLst>
                  <a:latin typeface="Calibri" pitchFamily="34" charset="0"/>
                </a:rPr>
                <a:t>PointAnimation</a:t>
              </a:r>
              <a:endParaRPr lang="en-GB" b="1" dirty="0" smtClean="0">
                <a:solidFill>
                  <a:srgbClr val="FFFFFF"/>
                </a:solidFill>
                <a:effectLst>
                  <a:outerShdw blurRad="38100" dist="38100" dir="2700000" algn="tl">
                    <a:srgbClr val="000000">
                      <a:alpha val="43137"/>
                    </a:srgbClr>
                  </a:outerShdw>
                </a:effectLst>
                <a:latin typeface="Calibri" pitchFamily="34" charset="0"/>
              </a:endParaRPr>
            </a:p>
          </p:txBody>
        </p:sp>
        <p:cxnSp>
          <p:nvCxnSpPr>
            <p:cNvPr id="26" name="Curved Connector 25"/>
            <p:cNvCxnSpPr>
              <a:stCxn id="7" idx="1"/>
              <a:endCxn id="18" idx="1"/>
            </p:cNvCxnSpPr>
            <p:nvPr/>
          </p:nvCxnSpPr>
          <p:spPr>
            <a:xfrm rot="10800000" flipH="1" flipV="1">
              <a:off x="1752599" y="2695575"/>
              <a:ext cx="685801" cy="2203450"/>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1752599" y="2695574"/>
            <a:ext cx="2924176" cy="3057526"/>
            <a:chOff x="1752599" y="2695574"/>
            <a:chExt cx="2924176" cy="3057526"/>
          </a:xfrm>
        </p:grpSpPr>
        <p:sp>
          <p:nvSpPr>
            <p:cNvPr id="17" name="Rounded Rectangle 16"/>
            <p:cNvSpPr/>
            <p:nvPr/>
          </p:nvSpPr>
          <p:spPr bwMode="auto">
            <a:xfrm>
              <a:off x="2438401" y="5257800"/>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smtClean="0">
                  <a:solidFill>
                    <a:srgbClr val="FFFFFF"/>
                  </a:solidFill>
                  <a:effectLst>
                    <a:outerShdw blurRad="38100" dist="38100" dir="2700000" algn="tl">
                      <a:srgbClr val="000000">
                        <a:alpha val="43137"/>
                      </a:srgbClr>
                    </a:outerShdw>
                  </a:effectLst>
                  <a:latin typeface="Calibri" pitchFamily="34" charset="0"/>
                </a:rPr>
                <a:t>etc</a:t>
              </a:r>
            </a:p>
          </p:txBody>
        </p:sp>
        <p:cxnSp>
          <p:nvCxnSpPr>
            <p:cNvPr id="28" name="Curved Connector 27"/>
            <p:cNvCxnSpPr>
              <a:stCxn id="7" idx="1"/>
              <a:endCxn id="17" idx="1"/>
            </p:cNvCxnSpPr>
            <p:nvPr/>
          </p:nvCxnSpPr>
          <p:spPr>
            <a:xfrm rot="10800000" flipH="1" flipV="1">
              <a:off x="1752599" y="2695574"/>
              <a:ext cx="685801" cy="2809875"/>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aphicFrame>
        <p:nvGraphicFramePr>
          <p:cNvPr id="29" name="Table 28"/>
          <p:cNvGraphicFramePr>
            <a:graphicFrameLocks noGrp="1"/>
          </p:cNvGraphicFramePr>
          <p:nvPr/>
        </p:nvGraphicFramePr>
        <p:xfrm>
          <a:off x="4533902" y="3498850"/>
          <a:ext cx="2743200" cy="457200"/>
        </p:xfrm>
        <a:graphic>
          <a:graphicData uri="http://schemas.openxmlformats.org/drawingml/2006/table">
            <a:tbl>
              <a:tblPr firstRow="1" bandRow="1">
                <a:tableStyleId>{638B1855-1B75-4FBE-930C-398BA8C253C6}</a:tableStyleId>
              </a:tblPr>
              <a:tblGrid>
                <a:gridCol w="685800"/>
                <a:gridCol w="685800"/>
                <a:gridCol w="685800"/>
                <a:gridCol w="685800"/>
              </a:tblGrid>
              <a:tr h="0">
                <a:tc>
                  <a:txBody>
                    <a:bodyPr/>
                    <a:lstStyle/>
                    <a:p>
                      <a:r>
                        <a:rPr lang="en-GB" sz="900" dirty="0" err="1" smtClean="0"/>
                        <a:t>BeginTime</a:t>
                      </a:r>
                      <a:endParaRPr lang="en-GB" sz="9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Repeat</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Duration</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0">
                <a:tc>
                  <a:txBody>
                    <a:bodyPr/>
                    <a:lstStyle/>
                    <a:p>
                      <a:r>
                        <a:rPr lang="en-GB" sz="900" dirty="0" smtClean="0"/>
                        <a:t>From</a:t>
                      </a:r>
                      <a:endParaRPr lang="en-GB" sz="9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To</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By</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graphicFrame>
        <p:nvGraphicFramePr>
          <p:cNvPr id="30" name="Table 29"/>
          <p:cNvGraphicFramePr>
            <a:graphicFrameLocks noGrp="1"/>
          </p:cNvGraphicFramePr>
          <p:nvPr/>
        </p:nvGraphicFramePr>
        <p:xfrm>
          <a:off x="4533902" y="4160837"/>
          <a:ext cx="2743200" cy="457200"/>
        </p:xfrm>
        <a:graphic>
          <a:graphicData uri="http://schemas.openxmlformats.org/drawingml/2006/table">
            <a:tbl>
              <a:tblPr firstRow="1" bandRow="1">
                <a:tableStyleId>{638B1855-1B75-4FBE-930C-398BA8C253C6}</a:tableStyleId>
              </a:tblPr>
              <a:tblGrid>
                <a:gridCol w="685800"/>
                <a:gridCol w="685800"/>
                <a:gridCol w="685800"/>
                <a:gridCol w="685800"/>
              </a:tblGrid>
              <a:tr h="0">
                <a:tc>
                  <a:txBody>
                    <a:bodyPr/>
                    <a:lstStyle/>
                    <a:p>
                      <a:r>
                        <a:rPr lang="en-GB" sz="900" dirty="0" err="1" smtClean="0"/>
                        <a:t>BeginTime</a:t>
                      </a:r>
                      <a:endParaRPr lang="en-GB" sz="9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Repeat</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Duration</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0">
                <a:tc>
                  <a:txBody>
                    <a:bodyPr/>
                    <a:lstStyle/>
                    <a:p>
                      <a:r>
                        <a:rPr lang="en-GB" sz="900" dirty="0" smtClean="0"/>
                        <a:t>From</a:t>
                      </a:r>
                      <a:endParaRPr lang="en-GB" sz="9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To</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By</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graphicFrame>
        <p:nvGraphicFramePr>
          <p:cNvPr id="31" name="Table 30"/>
          <p:cNvGraphicFramePr>
            <a:graphicFrameLocks noGrp="1"/>
          </p:cNvGraphicFramePr>
          <p:nvPr/>
        </p:nvGraphicFramePr>
        <p:xfrm>
          <a:off x="4533902" y="4822825"/>
          <a:ext cx="2743200" cy="457200"/>
        </p:xfrm>
        <a:graphic>
          <a:graphicData uri="http://schemas.openxmlformats.org/drawingml/2006/table">
            <a:tbl>
              <a:tblPr firstRow="1" bandRow="1">
                <a:tableStyleId>{638B1855-1B75-4FBE-930C-398BA8C253C6}</a:tableStyleId>
              </a:tblPr>
              <a:tblGrid>
                <a:gridCol w="685800"/>
                <a:gridCol w="685800"/>
                <a:gridCol w="685800"/>
                <a:gridCol w="685800"/>
              </a:tblGrid>
              <a:tr h="0">
                <a:tc>
                  <a:txBody>
                    <a:bodyPr/>
                    <a:lstStyle/>
                    <a:p>
                      <a:r>
                        <a:rPr lang="en-GB" sz="900" dirty="0" err="1" smtClean="0"/>
                        <a:t>BeginTime</a:t>
                      </a:r>
                      <a:endParaRPr lang="en-GB" sz="9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Repeat</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Duration</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0">
                <a:tc>
                  <a:txBody>
                    <a:bodyPr/>
                    <a:lstStyle/>
                    <a:p>
                      <a:r>
                        <a:rPr lang="en-GB" sz="900" dirty="0" smtClean="0"/>
                        <a:t>From</a:t>
                      </a:r>
                      <a:endParaRPr lang="en-GB" sz="9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To</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By</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layout, styles, resources, etc</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graphics and media</a:t>
            </a:r>
            <a:endParaRPr lang="en-GB" dirty="0"/>
          </a:p>
        </p:txBody>
      </p:sp>
      <p:sp>
        <p:nvSpPr>
          <p:cNvPr id="7" name="Rounded Rectangle 6"/>
          <p:cNvSpPr/>
          <p:nvPr/>
        </p:nvSpPr>
        <p:spPr>
          <a:xfrm>
            <a:off x="1127125" y="1903308"/>
            <a:ext cx="6889750" cy="3208377"/>
          </a:xfrm>
          <a:prstGeom prst="roundRect">
            <a:avLst>
              <a:gd name="adj" fmla="val 7387"/>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Single Unified Framework</a:t>
            </a:r>
            <a:endParaRPr lang="en-GB" dirty="0"/>
          </a:p>
        </p:txBody>
      </p:sp>
      <p:grpSp>
        <p:nvGrpSpPr>
          <p:cNvPr id="4" name="Group 12"/>
          <p:cNvGrpSpPr/>
          <p:nvPr/>
        </p:nvGrpSpPr>
        <p:grpSpPr>
          <a:xfrm>
            <a:off x="5799988" y="2391821"/>
            <a:ext cx="2077925" cy="2015015"/>
            <a:chOff x="5816600" y="1725135"/>
            <a:chExt cx="2077925" cy="2015015"/>
          </a:xfrm>
        </p:grpSpPr>
        <p:sp>
          <p:nvSpPr>
            <p:cNvPr id="17" name="Rounded Rectangle 11"/>
            <p:cNvSpPr/>
            <p:nvPr/>
          </p:nvSpPr>
          <p:spPr>
            <a:xfrm>
              <a:off x="5816600" y="17251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“Applications”</a:t>
              </a:r>
              <a:endParaRPr lang="en-GB" dirty="0"/>
            </a:p>
          </p:txBody>
        </p:sp>
        <p:pic>
          <p:nvPicPr>
            <p:cNvPr id="18" name="Picture 2"/>
            <p:cNvPicPr>
              <a:picLocks noChangeArrowheads="1"/>
            </p:cNvPicPr>
            <p:nvPr/>
          </p:nvPicPr>
          <p:blipFill>
            <a:blip r:embed="rId2" cstate="print"/>
            <a:srcRect/>
            <a:stretch>
              <a:fillRect/>
            </a:stretch>
          </p:blipFill>
          <p:spPr bwMode="auto">
            <a:xfrm>
              <a:off x="5955562" y="21399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sp>
        <p:nvSpPr>
          <p:cNvPr id="9" name="Rounded Rectangle 8"/>
          <p:cNvSpPr/>
          <p:nvPr/>
        </p:nvSpPr>
        <p:spPr>
          <a:xfrm>
            <a:off x="1266087" y="4495736"/>
            <a:ext cx="6611826" cy="492997"/>
          </a:xfrm>
          <a:prstGeom prst="roundRect">
            <a:avLst/>
          </a:prstGeom>
          <a:effectLst>
            <a:outerShdw blurRad="63500" dist="38100" dir="5400000" rotWithShape="0">
              <a:srgbClr val="000000">
                <a:alpha val="45000"/>
              </a:srgbClr>
            </a:outerShdw>
          </a:effectLst>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solidFill>
                  <a:schemeClr val="tx1"/>
                </a:solidFill>
              </a:rPr>
              <a:t>Layout, Styling, Animation, Data Binding</a:t>
            </a:r>
            <a:endParaRPr lang="en-GB" dirty="0">
              <a:solidFill>
                <a:schemeClr val="tx1"/>
              </a:solidFill>
            </a:endParaRPr>
          </a:p>
        </p:txBody>
      </p:sp>
      <p:sp>
        <p:nvSpPr>
          <p:cNvPr id="19" name="Rounded Rectangle 18"/>
          <p:cNvSpPr/>
          <p:nvPr/>
        </p:nvSpPr>
        <p:spPr>
          <a:xfrm>
            <a:off x="1127127" y="1911785"/>
            <a:ext cx="6889750" cy="3208377"/>
          </a:xfrm>
          <a:prstGeom prst="roundRect">
            <a:avLst>
              <a:gd name="adj" fmla="val 7387"/>
            </a:avLst>
          </a:prstGeom>
          <a:solidFill>
            <a:schemeClr val="accent6">
              <a:lumMod val="60000"/>
              <a:lumOff val="40000"/>
              <a:alpha val="47000"/>
            </a:schemeClr>
          </a:solidFill>
        </p:spPr>
        <p:style>
          <a:lnRef idx="0">
            <a:schemeClr val="accent4"/>
          </a:lnRef>
          <a:fillRef idx="3">
            <a:schemeClr val="accent4"/>
          </a:fillRef>
          <a:effectRef idx="3">
            <a:schemeClr val="accent4"/>
          </a:effectRef>
          <a:fontRef idx="minor">
            <a:schemeClr val="lt1"/>
          </a:fontRef>
        </p:style>
        <p:txBody>
          <a:bodyPr rtlCol="0" anchor="t" anchorCtr="0"/>
          <a:lstStyle/>
          <a:p>
            <a:pPr algn="ctr"/>
            <a:endParaRPr lang="en-GB" dirty="0"/>
          </a:p>
        </p:txBody>
      </p:sp>
      <p:grpSp>
        <p:nvGrpSpPr>
          <p:cNvPr id="5" name="Group 19"/>
          <p:cNvGrpSpPr/>
          <p:nvPr/>
        </p:nvGrpSpPr>
        <p:grpSpPr>
          <a:xfrm>
            <a:off x="3533038" y="2391821"/>
            <a:ext cx="2077925" cy="2015015"/>
            <a:chOff x="2038350" y="1564935"/>
            <a:chExt cx="2077925" cy="2015015"/>
          </a:xfrm>
          <a:effectLst>
            <a:glow rad="228600">
              <a:schemeClr val="accent1">
                <a:satMod val="175000"/>
                <a:alpha val="40000"/>
              </a:schemeClr>
            </a:glow>
          </a:effectLst>
        </p:grpSpPr>
        <p:sp>
          <p:nvSpPr>
            <p:cNvPr id="15" name="Rounded Rectangle 14"/>
            <p:cNvSpPr/>
            <p:nvPr/>
          </p:nvSpPr>
          <p:spPr>
            <a:xfrm>
              <a:off x="2038350" y="15649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Media</a:t>
              </a:r>
              <a:endParaRPr lang="en-GB" dirty="0"/>
            </a:p>
          </p:txBody>
        </p:sp>
        <p:pic>
          <p:nvPicPr>
            <p:cNvPr id="16" name="Picture 4"/>
            <p:cNvPicPr>
              <a:picLocks noChangeArrowheads="1"/>
            </p:cNvPicPr>
            <p:nvPr/>
          </p:nvPicPr>
          <p:blipFill>
            <a:blip r:embed="rId3" cstate="print"/>
            <a:srcRect/>
            <a:stretch>
              <a:fillRect/>
            </a:stretch>
          </p:blipFill>
          <p:spPr bwMode="auto">
            <a:xfrm>
              <a:off x="2177312" y="19621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6" name="Group 17"/>
          <p:cNvGrpSpPr/>
          <p:nvPr/>
        </p:nvGrpSpPr>
        <p:grpSpPr>
          <a:xfrm>
            <a:off x="1266087" y="2391821"/>
            <a:ext cx="2077925" cy="2015015"/>
            <a:chOff x="732687" y="2732642"/>
            <a:chExt cx="2077925" cy="2015015"/>
          </a:xfrm>
          <a:effectLst>
            <a:glow rad="228600">
              <a:schemeClr val="accent1">
                <a:satMod val="175000"/>
                <a:alpha val="40000"/>
              </a:schemeClr>
            </a:glow>
          </a:effectLst>
        </p:grpSpPr>
        <p:sp>
          <p:nvSpPr>
            <p:cNvPr id="13" name="Rounded Rectangle 12"/>
            <p:cNvSpPr/>
            <p:nvPr/>
          </p:nvSpPr>
          <p:spPr>
            <a:xfrm>
              <a:off x="732687" y="2732642"/>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Graphics</a:t>
              </a:r>
              <a:endParaRPr lang="en-GB" dirty="0"/>
            </a:p>
          </p:txBody>
        </p:sp>
        <p:pic>
          <p:nvPicPr>
            <p:cNvPr id="14" name="Picture 5"/>
            <p:cNvPicPr>
              <a:picLocks noChangeArrowheads="1"/>
            </p:cNvPicPr>
            <p:nvPr/>
          </p:nvPicPr>
          <p:blipFill>
            <a:blip r:embed="rId4"/>
            <a:srcRect/>
            <a:stretch>
              <a:fillRect/>
            </a:stretch>
          </p:blipFill>
          <p:spPr bwMode="auto">
            <a:xfrm>
              <a:off x="871649" y="314470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graphics and media</a:t>
            </a:r>
            <a:endParaRPr lang="en-GB" dirty="0"/>
          </a:p>
        </p:txBody>
      </p:sp>
      <p:graphicFrame>
        <p:nvGraphicFramePr>
          <p:cNvPr id="4" name="Diagram 3"/>
          <p:cNvGraphicFramePr/>
          <p:nvPr/>
        </p:nvGraphicFramePr>
        <p:xfrm>
          <a:off x="-868680" y="113792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2636520" y="3393440"/>
          <a:ext cx="4251960" cy="268732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Diagram 5"/>
          <p:cNvGraphicFramePr/>
          <p:nvPr/>
        </p:nvGraphicFramePr>
        <p:xfrm>
          <a:off x="3962400" y="406400"/>
          <a:ext cx="6096000" cy="40640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3" name="Rectangular Callout 12"/>
          <p:cNvSpPr/>
          <p:nvPr/>
        </p:nvSpPr>
        <p:spPr bwMode="auto">
          <a:xfrm>
            <a:off x="7472680" y="288290"/>
            <a:ext cx="1397000" cy="1377950"/>
          </a:xfrm>
          <a:prstGeom prst="wedgeRectCallout">
            <a:avLst>
              <a:gd name="adj1" fmla="val -77258"/>
              <a:gd name="adj2" fmla="val -18071"/>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WMV1</a:t>
            </a:r>
          </a:p>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WMV2</a:t>
            </a:r>
          </a:p>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WMV3</a:t>
            </a:r>
          </a:p>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WMVA</a:t>
            </a:r>
          </a:p>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WMVC1</a:t>
            </a:r>
          </a:p>
        </p:txBody>
      </p:sp>
      <p:sp>
        <p:nvSpPr>
          <p:cNvPr id="14" name="Rectangular Callout 13"/>
          <p:cNvSpPr/>
          <p:nvPr/>
        </p:nvSpPr>
        <p:spPr bwMode="auto">
          <a:xfrm>
            <a:off x="7747000" y="3315970"/>
            <a:ext cx="1397000" cy="1377950"/>
          </a:xfrm>
          <a:prstGeom prst="wedgeRectCallout">
            <a:avLst>
              <a:gd name="adj1" fmla="val -12713"/>
              <a:gd name="adj2" fmla="val -73371"/>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WMA7</a:t>
            </a:r>
          </a:p>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WMA8</a:t>
            </a:r>
          </a:p>
          <a:p>
            <a:pPr algn="ctr" defTabSz="914099"/>
            <a:r>
              <a:rPr lang="en-GB" sz="1400" dirty="0" smtClean="0">
                <a:solidFill>
                  <a:srgbClr val="FFFFFF"/>
                </a:solidFill>
                <a:effectLst>
                  <a:outerShdw blurRad="38100" dist="38100" dir="2700000" algn="tl">
                    <a:srgbClr val="000000">
                      <a:alpha val="43137"/>
                    </a:srgbClr>
                  </a:outerShdw>
                </a:effectLst>
                <a:latin typeface="Segoe" pitchFamily="34" charset="0"/>
              </a:rPr>
              <a:t>WMA9</a:t>
            </a:r>
          </a:p>
        </p:txBody>
      </p:sp>
      <p:sp>
        <p:nvSpPr>
          <p:cNvPr id="15" name="Rounded Rectangle 14"/>
          <p:cNvSpPr/>
          <p:nvPr/>
        </p:nvSpPr>
        <p:spPr>
          <a:xfrm>
            <a:off x="-167640" y="6294121"/>
            <a:ext cx="9479280" cy="6096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b="1" dirty="0" smtClean="0">
                <a:solidFill>
                  <a:schemeClr val="tx1"/>
                </a:solidFill>
              </a:rPr>
              <a:t>Layout, Styling, Animation, Data Binding</a:t>
            </a:r>
            <a:endParaRPr lang="en-GB" sz="2800" b="1"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9C237F4A-EFB2-47DE-B4E5-84E504F54FDB}"/>
                                            </p:graphicEl>
                                          </p:spTgt>
                                        </p:tgtEl>
                                        <p:attrNameLst>
                                          <p:attrName>style.visibility</p:attrName>
                                        </p:attrNameLst>
                                      </p:cBhvr>
                                      <p:to>
                                        <p:strVal val="visible"/>
                                      </p:to>
                                    </p:set>
                                    <p:animEffect transition="in" filter="fade">
                                      <p:cBhvr>
                                        <p:cTn id="7" dur="500"/>
                                        <p:tgtEl>
                                          <p:spTgt spid="4">
                                            <p:graphicEl>
                                              <a:dgm id="{9C237F4A-EFB2-47DE-B4E5-84E504F54FDB}"/>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0060D887-A626-4858-9A99-7EB30B717C32}"/>
                                            </p:graphicEl>
                                          </p:spTgt>
                                        </p:tgtEl>
                                        <p:attrNameLst>
                                          <p:attrName>style.visibility</p:attrName>
                                        </p:attrNameLst>
                                      </p:cBhvr>
                                      <p:to>
                                        <p:strVal val="visible"/>
                                      </p:to>
                                    </p:set>
                                    <p:animEffect transition="in" filter="fade">
                                      <p:cBhvr>
                                        <p:cTn id="11" dur="500"/>
                                        <p:tgtEl>
                                          <p:spTgt spid="4">
                                            <p:graphicEl>
                                              <a:dgm id="{0060D887-A626-4858-9A99-7EB30B717C32}"/>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C4C4F558-6E1E-4B1D-BF2A-E152088C112A}"/>
                                            </p:graphicEl>
                                          </p:spTgt>
                                        </p:tgtEl>
                                        <p:attrNameLst>
                                          <p:attrName>style.visibility</p:attrName>
                                        </p:attrNameLst>
                                      </p:cBhvr>
                                      <p:to>
                                        <p:strVal val="visible"/>
                                      </p:to>
                                    </p:set>
                                    <p:animEffect transition="in" filter="fade">
                                      <p:cBhvr>
                                        <p:cTn id="15" dur="500"/>
                                        <p:tgtEl>
                                          <p:spTgt spid="4">
                                            <p:graphicEl>
                                              <a:dgm id="{C4C4F558-6E1E-4B1D-BF2A-E152088C112A}"/>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67289998-97E8-4BB8-A716-0ADEBBDBD458}"/>
                                            </p:graphicEl>
                                          </p:spTgt>
                                        </p:tgtEl>
                                        <p:attrNameLst>
                                          <p:attrName>style.visibility</p:attrName>
                                        </p:attrNameLst>
                                      </p:cBhvr>
                                      <p:to>
                                        <p:strVal val="visible"/>
                                      </p:to>
                                    </p:set>
                                    <p:animEffect transition="in" filter="fade">
                                      <p:cBhvr>
                                        <p:cTn id="19" dur="500"/>
                                        <p:tgtEl>
                                          <p:spTgt spid="4">
                                            <p:graphicEl>
                                              <a:dgm id="{67289998-97E8-4BB8-A716-0ADEBBDBD458}"/>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B5E36801-00B8-49CD-9BF2-47B77BCB3155}"/>
                                            </p:graphicEl>
                                          </p:spTgt>
                                        </p:tgtEl>
                                        <p:attrNameLst>
                                          <p:attrName>style.visibility</p:attrName>
                                        </p:attrNameLst>
                                      </p:cBhvr>
                                      <p:to>
                                        <p:strVal val="visible"/>
                                      </p:to>
                                    </p:set>
                                    <p:animEffect transition="in" filter="fade">
                                      <p:cBhvr>
                                        <p:cTn id="23" dur="500"/>
                                        <p:tgtEl>
                                          <p:spTgt spid="4">
                                            <p:graphicEl>
                                              <a:dgm id="{B5E36801-00B8-49CD-9BF2-47B77BCB3155}"/>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graphicEl>
                                              <a:dgm id="{F22488C3-BA29-4C32-A92B-2BA858CB00EB}"/>
                                            </p:graphicEl>
                                          </p:spTgt>
                                        </p:tgtEl>
                                        <p:attrNameLst>
                                          <p:attrName>style.visibility</p:attrName>
                                        </p:attrNameLst>
                                      </p:cBhvr>
                                      <p:to>
                                        <p:strVal val="visible"/>
                                      </p:to>
                                    </p:set>
                                    <p:animEffect transition="in" filter="fade">
                                      <p:cBhvr>
                                        <p:cTn id="27" dur="500"/>
                                        <p:tgtEl>
                                          <p:spTgt spid="4">
                                            <p:graphicEl>
                                              <a:dgm id="{F22488C3-BA29-4C32-A92B-2BA858CB00EB}"/>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graphicEl>
                                              <a:dgm id="{CC5D5FB6-A5EE-4ADB-856A-20F368326A4B}"/>
                                            </p:graphicEl>
                                          </p:spTgt>
                                        </p:tgtEl>
                                        <p:attrNameLst>
                                          <p:attrName>style.visibility</p:attrName>
                                        </p:attrNameLst>
                                      </p:cBhvr>
                                      <p:to>
                                        <p:strVal val="visible"/>
                                      </p:to>
                                    </p:set>
                                    <p:animEffect transition="in" filter="fade">
                                      <p:cBhvr>
                                        <p:cTn id="31" dur="500"/>
                                        <p:tgtEl>
                                          <p:spTgt spid="4">
                                            <p:graphicEl>
                                              <a:dgm id="{CC5D5FB6-A5EE-4ADB-856A-20F368326A4B}"/>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graphicEl>
                                              <a:dgm id="{86AD234D-20F7-44F8-9A03-CFB68B8A542A}"/>
                                            </p:graphicEl>
                                          </p:spTgt>
                                        </p:tgtEl>
                                        <p:attrNameLst>
                                          <p:attrName>style.visibility</p:attrName>
                                        </p:attrNameLst>
                                      </p:cBhvr>
                                      <p:to>
                                        <p:strVal val="visible"/>
                                      </p:to>
                                    </p:set>
                                    <p:animEffect transition="in" filter="fade">
                                      <p:cBhvr>
                                        <p:cTn id="35" dur="500"/>
                                        <p:tgtEl>
                                          <p:spTgt spid="4">
                                            <p:graphicEl>
                                              <a:dgm id="{86AD234D-20F7-44F8-9A03-CFB68B8A542A}"/>
                                            </p:graphic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33F0A8DD-2D19-4359-85A5-2569AEBDE3CA}"/>
                                            </p:graphicEl>
                                          </p:spTgt>
                                        </p:tgtEl>
                                        <p:attrNameLst>
                                          <p:attrName>style.visibility</p:attrName>
                                        </p:attrNameLst>
                                      </p:cBhvr>
                                      <p:to>
                                        <p:strVal val="visible"/>
                                      </p:to>
                                    </p:set>
                                    <p:animEffect transition="in" filter="fade">
                                      <p:cBhvr>
                                        <p:cTn id="39" dur="500"/>
                                        <p:tgtEl>
                                          <p:spTgt spid="4">
                                            <p:graphicEl>
                                              <a:dgm id="{33F0A8DD-2D19-4359-85A5-2569AEBDE3CA}"/>
                                            </p:graphic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graphicEl>
                                              <a:dgm id="{FD14B949-7E59-47F2-8137-9442D38091FA}"/>
                                            </p:graphicEl>
                                          </p:spTgt>
                                        </p:tgtEl>
                                        <p:attrNameLst>
                                          <p:attrName>style.visibility</p:attrName>
                                        </p:attrNameLst>
                                      </p:cBhvr>
                                      <p:to>
                                        <p:strVal val="visible"/>
                                      </p:to>
                                    </p:set>
                                    <p:animEffect transition="in" filter="fade">
                                      <p:cBhvr>
                                        <p:cTn id="43" dur="500"/>
                                        <p:tgtEl>
                                          <p:spTgt spid="4">
                                            <p:graphicEl>
                                              <a:dgm id="{FD14B949-7E59-47F2-8137-9442D38091FA}"/>
                                            </p:graphic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
                                            <p:graphicEl>
                                              <a:dgm id="{0F2DCED6-F9DB-4719-BDAF-13844BB484D7}"/>
                                            </p:graphicEl>
                                          </p:spTgt>
                                        </p:tgtEl>
                                        <p:attrNameLst>
                                          <p:attrName>style.visibility</p:attrName>
                                        </p:attrNameLst>
                                      </p:cBhvr>
                                      <p:to>
                                        <p:strVal val="visible"/>
                                      </p:to>
                                    </p:set>
                                    <p:animEffect transition="in" filter="fade">
                                      <p:cBhvr>
                                        <p:cTn id="47" dur="500"/>
                                        <p:tgtEl>
                                          <p:spTgt spid="4">
                                            <p:graphicEl>
                                              <a:dgm id="{0F2DCED6-F9DB-4719-BDAF-13844BB484D7}"/>
                                            </p:graphic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
                                            <p:graphicEl>
                                              <a:dgm id="{4C71D5A6-3007-4896-AF26-F769C5A7C411}"/>
                                            </p:graphicEl>
                                          </p:spTgt>
                                        </p:tgtEl>
                                        <p:attrNameLst>
                                          <p:attrName>style.visibility</p:attrName>
                                        </p:attrNameLst>
                                      </p:cBhvr>
                                      <p:to>
                                        <p:strVal val="visible"/>
                                      </p:to>
                                    </p:set>
                                    <p:animEffect transition="in" filter="fade">
                                      <p:cBhvr>
                                        <p:cTn id="51" dur="500"/>
                                        <p:tgtEl>
                                          <p:spTgt spid="4">
                                            <p:graphicEl>
                                              <a:dgm id="{4C71D5A6-3007-4896-AF26-F769C5A7C411}"/>
                                            </p:graphic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
                                            <p:graphicEl>
                                              <a:dgm id="{D49565FA-D432-421D-BBCF-063F4FB6BE86}"/>
                                            </p:graphicEl>
                                          </p:spTgt>
                                        </p:tgtEl>
                                        <p:attrNameLst>
                                          <p:attrName>style.visibility</p:attrName>
                                        </p:attrNameLst>
                                      </p:cBhvr>
                                      <p:to>
                                        <p:strVal val="visible"/>
                                      </p:to>
                                    </p:set>
                                    <p:animEffect transition="in" filter="fade">
                                      <p:cBhvr>
                                        <p:cTn id="55" dur="500"/>
                                        <p:tgtEl>
                                          <p:spTgt spid="4">
                                            <p:graphicEl>
                                              <a:dgm id="{D49565FA-D432-421D-BBCF-063F4FB6BE86}"/>
                                            </p:graphic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
                                            <p:graphicEl>
                                              <a:dgm id="{3DE96FA1-B265-4425-A07C-5AB6F5434899}"/>
                                            </p:graphicEl>
                                          </p:spTgt>
                                        </p:tgtEl>
                                        <p:attrNameLst>
                                          <p:attrName>style.visibility</p:attrName>
                                        </p:attrNameLst>
                                      </p:cBhvr>
                                      <p:to>
                                        <p:strVal val="visible"/>
                                      </p:to>
                                    </p:set>
                                    <p:animEffect transition="in" filter="fade">
                                      <p:cBhvr>
                                        <p:cTn id="59" dur="500"/>
                                        <p:tgtEl>
                                          <p:spTgt spid="4">
                                            <p:graphicEl>
                                              <a:dgm id="{3DE96FA1-B265-4425-A07C-5AB6F5434899}"/>
                                            </p:graphic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
                                            <p:graphicEl>
                                              <a:dgm id="{4DC3C2A8-2AB0-46DF-BCEE-E196654A7DA3}"/>
                                            </p:graphicEl>
                                          </p:spTgt>
                                        </p:tgtEl>
                                        <p:attrNameLst>
                                          <p:attrName>style.visibility</p:attrName>
                                        </p:attrNameLst>
                                      </p:cBhvr>
                                      <p:to>
                                        <p:strVal val="visible"/>
                                      </p:to>
                                    </p:set>
                                    <p:animEffect transition="in" filter="fade">
                                      <p:cBhvr>
                                        <p:cTn id="63" dur="500"/>
                                        <p:tgtEl>
                                          <p:spTgt spid="4">
                                            <p:graphicEl>
                                              <a:dgm id="{4DC3C2A8-2AB0-46DF-BCEE-E196654A7DA3}"/>
                                            </p:graphicEl>
                                          </p:spTgt>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
                                            <p:graphicEl>
                                              <a:dgm id="{F772F9EC-D10C-4397-8F01-933D813E3BAD}"/>
                                            </p:graphicEl>
                                          </p:spTgt>
                                        </p:tgtEl>
                                        <p:attrNameLst>
                                          <p:attrName>style.visibility</p:attrName>
                                        </p:attrNameLst>
                                      </p:cBhvr>
                                      <p:to>
                                        <p:strVal val="visible"/>
                                      </p:to>
                                    </p:set>
                                    <p:animEffect transition="in" filter="fade">
                                      <p:cBhvr>
                                        <p:cTn id="67" dur="500"/>
                                        <p:tgtEl>
                                          <p:spTgt spid="4">
                                            <p:graphicEl>
                                              <a:dgm id="{F772F9EC-D10C-4397-8F01-933D813E3BAD}"/>
                                            </p:graphicEl>
                                          </p:spTgt>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
                                            <p:graphicEl>
                                              <a:dgm id="{371F9017-49D5-43FE-85BE-CE21281D9E32}"/>
                                            </p:graphicEl>
                                          </p:spTgt>
                                        </p:tgtEl>
                                        <p:attrNameLst>
                                          <p:attrName>style.visibility</p:attrName>
                                        </p:attrNameLst>
                                      </p:cBhvr>
                                      <p:to>
                                        <p:strVal val="visible"/>
                                      </p:to>
                                    </p:set>
                                    <p:animEffect transition="in" filter="fade">
                                      <p:cBhvr>
                                        <p:cTn id="71" dur="500"/>
                                        <p:tgtEl>
                                          <p:spTgt spid="4">
                                            <p:graphicEl>
                                              <a:dgm id="{371F9017-49D5-43FE-85BE-CE21281D9E32}"/>
                                            </p:graphicEl>
                                          </p:spTgt>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
                                            <p:graphicEl>
                                              <a:dgm id="{6D3C9FD6-1EA6-4F27-BCB9-DA3B513230CA}"/>
                                            </p:graphicEl>
                                          </p:spTgt>
                                        </p:tgtEl>
                                        <p:attrNameLst>
                                          <p:attrName>style.visibility</p:attrName>
                                        </p:attrNameLst>
                                      </p:cBhvr>
                                      <p:to>
                                        <p:strVal val="visible"/>
                                      </p:to>
                                    </p:set>
                                    <p:animEffect transition="in" filter="fade">
                                      <p:cBhvr>
                                        <p:cTn id="75" dur="500"/>
                                        <p:tgtEl>
                                          <p:spTgt spid="4">
                                            <p:graphicEl>
                                              <a:dgm id="{6D3C9FD6-1EA6-4F27-BCB9-DA3B513230CA}"/>
                                            </p:graphicEl>
                                          </p:spTgt>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4">
                                            <p:graphicEl>
                                              <a:dgm id="{CF7D1255-B059-412A-BEFC-1E0393E3909D}"/>
                                            </p:graphicEl>
                                          </p:spTgt>
                                        </p:tgtEl>
                                        <p:attrNameLst>
                                          <p:attrName>style.visibility</p:attrName>
                                        </p:attrNameLst>
                                      </p:cBhvr>
                                      <p:to>
                                        <p:strVal val="visible"/>
                                      </p:to>
                                    </p:set>
                                    <p:animEffect transition="in" filter="fade">
                                      <p:cBhvr>
                                        <p:cTn id="79" dur="500"/>
                                        <p:tgtEl>
                                          <p:spTgt spid="4">
                                            <p:graphicEl>
                                              <a:dgm id="{CF7D1255-B059-412A-BEFC-1E0393E3909D}"/>
                                            </p:graphicEl>
                                          </p:spTgt>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
                                            <p:graphicEl>
                                              <a:dgm id="{9C237F4A-EFB2-47DE-B4E5-84E504F54FDB}"/>
                                            </p:graphicEl>
                                          </p:spTgt>
                                        </p:tgtEl>
                                        <p:attrNameLst>
                                          <p:attrName>style.visibility</p:attrName>
                                        </p:attrNameLst>
                                      </p:cBhvr>
                                      <p:to>
                                        <p:strVal val="visible"/>
                                      </p:to>
                                    </p:set>
                                    <p:animEffect transition="in" filter="fade">
                                      <p:cBhvr>
                                        <p:cTn id="83" dur="500"/>
                                        <p:tgtEl>
                                          <p:spTgt spid="5">
                                            <p:graphicEl>
                                              <a:dgm id="{9C237F4A-EFB2-47DE-B4E5-84E504F54FDB}"/>
                                            </p:graphicEl>
                                          </p:spTgt>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5">
                                            <p:graphicEl>
                                              <a:dgm id="{0060D887-A626-4858-9A99-7EB30B717C32}"/>
                                            </p:graphicEl>
                                          </p:spTgt>
                                        </p:tgtEl>
                                        <p:attrNameLst>
                                          <p:attrName>style.visibility</p:attrName>
                                        </p:attrNameLst>
                                      </p:cBhvr>
                                      <p:to>
                                        <p:strVal val="visible"/>
                                      </p:to>
                                    </p:set>
                                    <p:animEffect transition="in" filter="fade">
                                      <p:cBhvr>
                                        <p:cTn id="87" dur="500"/>
                                        <p:tgtEl>
                                          <p:spTgt spid="5">
                                            <p:graphicEl>
                                              <a:dgm id="{0060D887-A626-4858-9A99-7EB30B717C32}"/>
                                            </p:graphicEl>
                                          </p:spTgt>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5">
                                            <p:graphicEl>
                                              <a:dgm id="{C4C4F558-6E1E-4B1D-BF2A-E152088C112A}"/>
                                            </p:graphicEl>
                                          </p:spTgt>
                                        </p:tgtEl>
                                        <p:attrNameLst>
                                          <p:attrName>style.visibility</p:attrName>
                                        </p:attrNameLst>
                                      </p:cBhvr>
                                      <p:to>
                                        <p:strVal val="visible"/>
                                      </p:to>
                                    </p:set>
                                    <p:animEffect transition="in" filter="fade">
                                      <p:cBhvr>
                                        <p:cTn id="91" dur="500"/>
                                        <p:tgtEl>
                                          <p:spTgt spid="5">
                                            <p:graphicEl>
                                              <a:dgm id="{C4C4F558-6E1E-4B1D-BF2A-E152088C112A}"/>
                                            </p:graphicEl>
                                          </p:spTgt>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5">
                                            <p:graphicEl>
                                              <a:dgm id="{E1F015A6-0DBC-4CA0-8061-1ADFA9EC93AA}"/>
                                            </p:graphicEl>
                                          </p:spTgt>
                                        </p:tgtEl>
                                        <p:attrNameLst>
                                          <p:attrName>style.visibility</p:attrName>
                                        </p:attrNameLst>
                                      </p:cBhvr>
                                      <p:to>
                                        <p:strVal val="visible"/>
                                      </p:to>
                                    </p:set>
                                    <p:animEffect transition="in" filter="fade">
                                      <p:cBhvr>
                                        <p:cTn id="95" dur="500"/>
                                        <p:tgtEl>
                                          <p:spTgt spid="5">
                                            <p:graphicEl>
                                              <a:dgm id="{E1F015A6-0DBC-4CA0-8061-1ADFA9EC93AA}"/>
                                            </p:graphicEl>
                                          </p:spTgt>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
                                            <p:graphicEl>
                                              <a:dgm id="{4171DC22-1418-4628-95C3-3A3DFBA3D700}"/>
                                            </p:graphicEl>
                                          </p:spTgt>
                                        </p:tgtEl>
                                        <p:attrNameLst>
                                          <p:attrName>style.visibility</p:attrName>
                                        </p:attrNameLst>
                                      </p:cBhvr>
                                      <p:to>
                                        <p:strVal val="visible"/>
                                      </p:to>
                                    </p:set>
                                    <p:animEffect transition="in" filter="fade">
                                      <p:cBhvr>
                                        <p:cTn id="99" dur="500"/>
                                        <p:tgtEl>
                                          <p:spTgt spid="5">
                                            <p:graphicEl>
                                              <a:dgm id="{4171DC22-1418-4628-95C3-3A3DFBA3D700}"/>
                                            </p:graphicEl>
                                          </p:spTgt>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5">
                                            <p:graphicEl>
                                              <a:dgm id="{70E25D5C-8E5E-462B-B7BF-15D0AC5EFAF0}"/>
                                            </p:graphicEl>
                                          </p:spTgt>
                                        </p:tgtEl>
                                        <p:attrNameLst>
                                          <p:attrName>style.visibility</p:attrName>
                                        </p:attrNameLst>
                                      </p:cBhvr>
                                      <p:to>
                                        <p:strVal val="visible"/>
                                      </p:to>
                                    </p:set>
                                    <p:animEffect transition="in" filter="fade">
                                      <p:cBhvr>
                                        <p:cTn id="103" dur="500"/>
                                        <p:tgtEl>
                                          <p:spTgt spid="5">
                                            <p:graphicEl>
                                              <a:dgm id="{70E25D5C-8E5E-462B-B7BF-15D0AC5EFAF0}"/>
                                            </p:graphicEl>
                                          </p:spTgt>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5">
                                            <p:graphicEl>
                                              <a:dgm id="{45890C5C-5D43-4071-9523-CD8C7E9DDFDA}"/>
                                            </p:graphicEl>
                                          </p:spTgt>
                                        </p:tgtEl>
                                        <p:attrNameLst>
                                          <p:attrName>style.visibility</p:attrName>
                                        </p:attrNameLst>
                                      </p:cBhvr>
                                      <p:to>
                                        <p:strVal val="visible"/>
                                      </p:to>
                                    </p:set>
                                    <p:animEffect transition="in" filter="fade">
                                      <p:cBhvr>
                                        <p:cTn id="107" dur="500"/>
                                        <p:tgtEl>
                                          <p:spTgt spid="5">
                                            <p:graphicEl>
                                              <a:dgm id="{45890C5C-5D43-4071-9523-CD8C7E9DDFDA}"/>
                                            </p:graphicEl>
                                          </p:spTgt>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6">
                                            <p:graphicEl>
                                              <a:dgm id="{9C237F4A-EFB2-47DE-B4E5-84E504F54FDB}"/>
                                            </p:graphicEl>
                                          </p:spTgt>
                                        </p:tgtEl>
                                        <p:attrNameLst>
                                          <p:attrName>style.visibility</p:attrName>
                                        </p:attrNameLst>
                                      </p:cBhvr>
                                      <p:to>
                                        <p:strVal val="visible"/>
                                      </p:to>
                                    </p:set>
                                    <p:animEffect transition="in" filter="fade">
                                      <p:cBhvr>
                                        <p:cTn id="111" dur="500"/>
                                        <p:tgtEl>
                                          <p:spTgt spid="6">
                                            <p:graphicEl>
                                              <a:dgm id="{9C237F4A-EFB2-47DE-B4E5-84E504F54FDB}"/>
                                            </p:graphicEl>
                                          </p:spTgt>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6">
                                            <p:graphicEl>
                                              <a:dgm id="{74F54809-704E-4BCF-80BF-ED84BECE2DE3}"/>
                                            </p:graphicEl>
                                          </p:spTgt>
                                        </p:tgtEl>
                                        <p:attrNameLst>
                                          <p:attrName>style.visibility</p:attrName>
                                        </p:attrNameLst>
                                      </p:cBhvr>
                                      <p:to>
                                        <p:strVal val="visible"/>
                                      </p:to>
                                    </p:set>
                                    <p:animEffect transition="in" filter="fade">
                                      <p:cBhvr>
                                        <p:cTn id="115" dur="500"/>
                                        <p:tgtEl>
                                          <p:spTgt spid="6">
                                            <p:graphicEl>
                                              <a:dgm id="{74F54809-704E-4BCF-80BF-ED84BECE2DE3}"/>
                                            </p:graphicEl>
                                          </p:spTgt>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6">
                                            <p:graphicEl>
                                              <a:dgm id="{E758A1BC-13F5-4F56-BA4C-8913539BD5D5}"/>
                                            </p:graphicEl>
                                          </p:spTgt>
                                        </p:tgtEl>
                                        <p:attrNameLst>
                                          <p:attrName>style.visibility</p:attrName>
                                        </p:attrNameLst>
                                      </p:cBhvr>
                                      <p:to>
                                        <p:strVal val="visible"/>
                                      </p:to>
                                    </p:set>
                                    <p:animEffect transition="in" filter="fade">
                                      <p:cBhvr>
                                        <p:cTn id="119" dur="500"/>
                                        <p:tgtEl>
                                          <p:spTgt spid="6">
                                            <p:graphicEl>
                                              <a:dgm id="{E758A1BC-13F5-4F56-BA4C-8913539BD5D5}"/>
                                            </p:graphicEl>
                                          </p:spTgt>
                                        </p:tgtEl>
                                      </p:cBhvr>
                                    </p:animEffect>
                                  </p:childTnLst>
                                </p:cTn>
                              </p:par>
                            </p:childTnLst>
                          </p:cTn>
                        </p:par>
                        <p:par>
                          <p:cTn id="120" fill="hold">
                            <p:stCondLst>
                              <p:cond delay="14500"/>
                            </p:stCondLst>
                            <p:childTnLst>
                              <p:par>
                                <p:cTn id="121" presetID="10" presetClass="entr" presetSubtype="0" fill="hold" grpId="0" nodeType="afterEffect">
                                  <p:stCondLst>
                                    <p:cond delay="0"/>
                                  </p:stCondLst>
                                  <p:childTnLst>
                                    <p:set>
                                      <p:cBhvr>
                                        <p:cTn id="122" dur="1" fill="hold">
                                          <p:stCondLst>
                                            <p:cond delay="0"/>
                                          </p:stCondLst>
                                        </p:cTn>
                                        <p:tgtEl>
                                          <p:spTgt spid="6">
                                            <p:graphicEl>
                                              <a:dgm id="{0ABC62FF-A053-481A-9136-2DCA698972A2}"/>
                                            </p:graphicEl>
                                          </p:spTgt>
                                        </p:tgtEl>
                                        <p:attrNameLst>
                                          <p:attrName>style.visibility</p:attrName>
                                        </p:attrNameLst>
                                      </p:cBhvr>
                                      <p:to>
                                        <p:strVal val="visible"/>
                                      </p:to>
                                    </p:set>
                                    <p:animEffect transition="in" filter="fade">
                                      <p:cBhvr>
                                        <p:cTn id="123" dur="500"/>
                                        <p:tgtEl>
                                          <p:spTgt spid="6">
                                            <p:graphicEl>
                                              <a:dgm id="{0ABC62FF-A053-481A-9136-2DCA698972A2}"/>
                                            </p:graphicEl>
                                          </p:spTgt>
                                        </p:tgtEl>
                                      </p:cBhvr>
                                    </p:animEffect>
                                  </p:childTnLst>
                                </p:cTn>
                              </p:par>
                            </p:childTnLst>
                          </p:cTn>
                        </p:par>
                        <p:par>
                          <p:cTn id="124" fill="hold">
                            <p:stCondLst>
                              <p:cond delay="15000"/>
                            </p:stCondLst>
                            <p:childTnLst>
                              <p:par>
                                <p:cTn id="125" presetID="10" presetClass="entr" presetSubtype="0" fill="hold" grpId="0" nodeType="afterEffect">
                                  <p:stCondLst>
                                    <p:cond delay="0"/>
                                  </p:stCondLst>
                                  <p:childTnLst>
                                    <p:set>
                                      <p:cBhvr>
                                        <p:cTn id="126" dur="1" fill="hold">
                                          <p:stCondLst>
                                            <p:cond delay="0"/>
                                          </p:stCondLst>
                                        </p:cTn>
                                        <p:tgtEl>
                                          <p:spTgt spid="6">
                                            <p:graphicEl>
                                              <a:dgm id="{B9FCC6B5-5104-4D3D-B313-4F4EFA832D70}"/>
                                            </p:graphicEl>
                                          </p:spTgt>
                                        </p:tgtEl>
                                        <p:attrNameLst>
                                          <p:attrName>style.visibility</p:attrName>
                                        </p:attrNameLst>
                                      </p:cBhvr>
                                      <p:to>
                                        <p:strVal val="visible"/>
                                      </p:to>
                                    </p:set>
                                    <p:animEffect transition="in" filter="fade">
                                      <p:cBhvr>
                                        <p:cTn id="127" dur="500"/>
                                        <p:tgtEl>
                                          <p:spTgt spid="6">
                                            <p:graphicEl>
                                              <a:dgm id="{B9FCC6B5-5104-4D3D-B313-4F4EFA832D70}"/>
                                            </p:graphicEl>
                                          </p:spTgt>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6">
                                            <p:graphicEl>
                                              <a:dgm id="{9D7B87D5-D813-4167-BE8F-6E7D91D0B460}"/>
                                            </p:graphicEl>
                                          </p:spTgt>
                                        </p:tgtEl>
                                        <p:attrNameLst>
                                          <p:attrName>style.visibility</p:attrName>
                                        </p:attrNameLst>
                                      </p:cBhvr>
                                      <p:to>
                                        <p:strVal val="visible"/>
                                      </p:to>
                                    </p:set>
                                    <p:animEffect transition="in" filter="fade">
                                      <p:cBhvr>
                                        <p:cTn id="131" dur="500"/>
                                        <p:tgtEl>
                                          <p:spTgt spid="6">
                                            <p:graphicEl>
                                              <a:dgm id="{9D7B87D5-D813-4167-BE8F-6E7D91D0B460}"/>
                                            </p:graphicEl>
                                          </p:spTgt>
                                        </p:tgtEl>
                                      </p:cBhvr>
                                    </p:animEffect>
                                  </p:childTnLst>
                                </p:cTn>
                              </p:par>
                            </p:childTnLst>
                          </p:cTn>
                        </p:par>
                        <p:par>
                          <p:cTn id="132" fill="hold">
                            <p:stCondLst>
                              <p:cond delay="16000"/>
                            </p:stCondLst>
                            <p:childTnLst>
                              <p:par>
                                <p:cTn id="133" presetID="10" presetClass="entr" presetSubtype="0" fill="hold" grpId="0" nodeType="afterEffect">
                                  <p:stCondLst>
                                    <p:cond delay="0"/>
                                  </p:stCondLst>
                                  <p:childTnLst>
                                    <p:set>
                                      <p:cBhvr>
                                        <p:cTn id="134" dur="1" fill="hold">
                                          <p:stCondLst>
                                            <p:cond delay="0"/>
                                          </p:stCondLst>
                                        </p:cTn>
                                        <p:tgtEl>
                                          <p:spTgt spid="6">
                                            <p:graphicEl>
                                              <a:dgm id="{582611D0-4113-4548-A9C4-8228F5C4D108}"/>
                                            </p:graphicEl>
                                          </p:spTgt>
                                        </p:tgtEl>
                                        <p:attrNameLst>
                                          <p:attrName>style.visibility</p:attrName>
                                        </p:attrNameLst>
                                      </p:cBhvr>
                                      <p:to>
                                        <p:strVal val="visible"/>
                                      </p:to>
                                    </p:set>
                                    <p:animEffect transition="in" filter="fade">
                                      <p:cBhvr>
                                        <p:cTn id="135" dur="500"/>
                                        <p:tgtEl>
                                          <p:spTgt spid="6">
                                            <p:graphicEl>
                                              <a:dgm id="{582611D0-4113-4548-A9C4-8228F5C4D108}"/>
                                            </p:graphicEl>
                                          </p:spTgt>
                                        </p:tgtEl>
                                      </p:cBhvr>
                                    </p:animEffect>
                                  </p:childTnLst>
                                </p:cTn>
                              </p:par>
                            </p:childTnLst>
                          </p:cTn>
                        </p:par>
                        <p:par>
                          <p:cTn id="136" fill="hold">
                            <p:stCondLst>
                              <p:cond delay="16500"/>
                            </p:stCondLst>
                            <p:childTnLst>
                              <p:par>
                                <p:cTn id="137" presetID="10" presetClass="entr" presetSubtype="0" fill="hold" grpId="0" nodeType="afterEffect">
                                  <p:stCondLst>
                                    <p:cond delay="0"/>
                                  </p:stCondLst>
                                  <p:childTnLst>
                                    <p:set>
                                      <p:cBhvr>
                                        <p:cTn id="138" dur="1" fill="hold">
                                          <p:stCondLst>
                                            <p:cond delay="0"/>
                                          </p:stCondLst>
                                        </p:cTn>
                                        <p:tgtEl>
                                          <p:spTgt spid="6">
                                            <p:graphicEl>
                                              <a:dgm id="{D7346705-A963-41AA-B40F-1E602B527409}"/>
                                            </p:graphicEl>
                                          </p:spTgt>
                                        </p:tgtEl>
                                        <p:attrNameLst>
                                          <p:attrName>style.visibility</p:attrName>
                                        </p:attrNameLst>
                                      </p:cBhvr>
                                      <p:to>
                                        <p:strVal val="visible"/>
                                      </p:to>
                                    </p:set>
                                    <p:animEffect transition="in" filter="fade">
                                      <p:cBhvr>
                                        <p:cTn id="139" dur="500"/>
                                        <p:tgtEl>
                                          <p:spTgt spid="6">
                                            <p:graphicEl>
                                              <a:dgm id="{D7346705-A963-41AA-B40F-1E602B527409}"/>
                                            </p:graphicEl>
                                          </p:spTgt>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
                                            <p:graphicEl>
                                              <a:dgm id="{0EF4397A-3541-4260-958D-C614E2428A8B}"/>
                                            </p:graphicEl>
                                          </p:spTgt>
                                        </p:tgtEl>
                                        <p:attrNameLst>
                                          <p:attrName>style.visibility</p:attrName>
                                        </p:attrNameLst>
                                      </p:cBhvr>
                                      <p:to>
                                        <p:strVal val="visible"/>
                                      </p:to>
                                    </p:set>
                                    <p:animEffect transition="in" filter="fade">
                                      <p:cBhvr>
                                        <p:cTn id="143" dur="500"/>
                                        <p:tgtEl>
                                          <p:spTgt spid="6">
                                            <p:graphicEl>
                                              <a:dgm id="{0EF4397A-3541-4260-958D-C614E2428A8B}"/>
                                            </p:graphicEl>
                                          </p:spTgt>
                                        </p:tgtEl>
                                      </p:cBhvr>
                                    </p:animEffect>
                                  </p:childTnLst>
                                </p:cTn>
                              </p:par>
                            </p:childTnLst>
                          </p:cTn>
                        </p:par>
                        <p:par>
                          <p:cTn id="144" fill="hold">
                            <p:stCondLst>
                              <p:cond delay="17500"/>
                            </p:stCondLst>
                            <p:childTnLst>
                              <p:par>
                                <p:cTn id="145" presetID="10" presetClass="entr" presetSubtype="0" fill="hold" grpId="0" nodeType="afterEffect">
                                  <p:stCondLst>
                                    <p:cond delay="0"/>
                                  </p:stCondLst>
                                  <p:childTnLst>
                                    <p:set>
                                      <p:cBhvr>
                                        <p:cTn id="146" dur="1" fill="hold">
                                          <p:stCondLst>
                                            <p:cond delay="0"/>
                                          </p:stCondLst>
                                        </p:cTn>
                                        <p:tgtEl>
                                          <p:spTgt spid="6">
                                            <p:graphicEl>
                                              <a:dgm id="{EA8F3470-321A-4D62-89F1-FA2F411A3E76}"/>
                                            </p:graphicEl>
                                          </p:spTgt>
                                        </p:tgtEl>
                                        <p:attrNameLst>
                                          <p:attrName>style.visibility</p:attrName>
                                        </p:attrNameLst>
                                      </p:cBhvr>
                                      <p:to>
                                        <p:strVal val="visible"/>
                                      </p:to>
                                    </p:set>
                                    <p:animEffect transition="in" filter="fade">
                                      <p:cBhvr>
                                        <p:cTn id="147" dur="500"/>
                                        <p:tgtEl>
                                          <p:spTgt spid="6">
                                            <p:graphicEl>
                                              <a:dgm id="{EA8F3470-321A-4D62-89F1-FA2F411A3E76}"/>
                                            </p:graphicEl>
                                          </p:spTgt>
                                        </p:tgtEl>
                                      </p:cBhvr>
                                    </p:animEffect>
                                  </p:childTnLst>
                                </p:cTn>
                              </p:par>
                            </p:childTnLst>
                          </p:cTn>
                        </p:par>
                        <p:par>
                          <p:cTn id="148" fill="hold">
                            <p:stCondLst>
                              <p:cond delay="18000"/>
                            </p:stCondLst>
                            <p:childTnLst>
                              <p:par>
                                <p:cTn id="149" presetID="10" presetClass="entr" presetSubtype="0" fill="hold" grpId="0" nodeType="afterEffect">
                                  <p:stCondLst>
                                    <p:cond delay="0"/>
                                  </p:stCondLst>
                                  <p:childTnLst>
                                    <p:set>
                                      <p:cBhvr>
                                        <p:cTn id="150" dur="1" fill="hold">
                                          <p:stCondLst>
                                            <p:cond delay="0"/>
                                          </p:stCondLst>
                                        </p:cTn>
                                        <p:tgtEl>
                                          <p:spTgt spid="6">
                                            <p:graphicEl>
                                              <a:dgm id="{7F07AE4E-DF13-403F-B1B4-7121ADE452A3}"/>
                                            </p:graphicEl>
                                          </p:spTgt>
                                        </p:tgtEl>
                                        <p:attrNameLst>
                                          <p:attrName>style.visibility</p:attrName>
                                        </p:attrNameLst>
                                      </p:cBhvr>
                                      <p:to>
                                        <p:strVal val="visible"/>
                                      </p:to>
                                    </p:set>
                                    <p:animEffect transition="in" filter="fade">
                                      <p:cBhvr>
                                        <p:cTn id="151" dur="500"/>
                                        <p:tgtEl>
                                          <p:spTgt spid="6">
                                            <p:graphicEl>
                                              <a:dgm id="{7F07AE4E-DF13-403F-B1B4-7121ADE452A3}"/>
                                            </p:graphicEl>
                                          </p:spTgt>
                                        </p:tgtEl>
                                      </p:cBhvr>
                                    </p:animEffect>
                                  </p:childTnLst>
                                </p:cTn>
                              </p:par>
                            </p:childTnLst>
                          </p:cTn>
                        </p:par>
                        <p:par>
                          <p:cTn id="152" fill="hold">
                            <p:stCondLst>
                              <p:cond delay="18500"/>
                            </p:stCondLst>
                            <p:childTnLst>
                              <p:par>
                                <p:cTn id="153" presetID="10" presetClass="entr" presetSubtype="0" fill="hold" grpId="0" nodeType="afterEffect">
                                  <p:stCondLst>
                                    <p:cond delay="0"/>
                                  </p:stCondLst>
                                  <p:childTnLst>
                                    <p:set>
                                      <p:cBhvr>
                                        <p:cTn id="154" dur="1" fill="hold">
                                          <p:stCondLst>
                                            <p:cond delay="0"/>
                                          </p:stCondLst>
                                        </p:cTn>
                                        <p:tgtEl>
                                          <p:spTgt spid="6">
                                            <p:graphicEl>
                                              <a:dgm id="{B758F95E-3386-4A89-AEC5-BE6DADCD2AA2}"/>
                                            </p:graphicEl>
                                          </p:spTgt>
                                        </p:tgtEl>
                                        <p:attrNameLst>
                                          <p:attrName>style.visibility</p:attrName>
                                        </p:attrNameLst>
                                      </p:cBhvr>
                                      <p:to>
                                        <p:strVal val="visible"/>
                                      </p:to>
                                    </p:set>
                                    <p:animEffect transition="in" filter="fade">
                                      <p:cBhvr>
                                        <p:cTn id="155" dur="500"/>
                                        <p:tgtEl>
                                          <p:spTgt spid="6">
                                            <p:graphicEl>
                                              <a:dgm id="{B758F95E-3386-4A89-AEC5-BE6DADCD2AA2}"/>
                                            </p:graphicEl>
                                          </p:spTgt>
                                        </p:tgtEl>
                                      </p:cBhvr>
                                    </p:animEffect>
                                  </p:childTnLst>
                                </p:cTn>
                              </p:par>
                            </p:childTnLst>
                          </p:cTn>
                        </p:par>
                        <p:par>
                          <p:cTn id="156" fill="hold">
                            <p:stCondLst>
                              <p:cond delay="19000"/>
                            </p:stCondLst>
                            <p:childTnLst>
                              <p:par>
                                <p:cTn id="157" presetID="10" presetClass="entr" presetSubtype="0" fill="hold" grpId="0" nodeType="afterEffect">
                                  <p:stCondLst>
                                    <p:cond delay="0"/>
                                  </p:stCondLst>
                                  <p:childTnLst>
                                    <p:set>
                                      <p:cBhvr>
                                        <p:cTn id="158" dur="1" fill="hold">
                                          <p:stCondLst>
                                            <p:cond delay="0"/>
                                          </p:stCondLst>
                                        </p:cTn>
                                        <p:tgtEl>
                                          <p:spTgt spid="6">
                                            <p:graphicEl>
                                              <a:dgm id="{92F18065-B3A7-4B07-9F87-983263EC0D96}"/>
                                            </p:graphicEl>
                                          </p:spTgt>
                                        </p:tgtEl>
                                        <p:attrNameLst>
                                          <p:attrName>style.visibility</p:attrName>
                                        </p:attrNameLst>
                                      </p:cBhvr>
                                      <p:to>
                                        <p:strVal val="visible"/>
                                      </p:to>
                                    </p:set>
                                    <p:animEffect transition="in" filter="fade">
                                      <p:cBhvr>
                                        <p:cTn id="159" dur="500"/>
                                        <p:tgtEl>
                                          <p:spTgt spid="6">
                                            <p:graphicEl>
                                              <a:dgm id="{92F18065-B3A7-4B07-9F87-983263EC0D96}"/>
                                            </p:graphicEl>
                                          </p:spTgt>
                                        </p:tgtEl>
                                      </p:cBhvr>
                                    </p:animEffect>
                                  </p:childTnLst>
                                </p:cTn>
                              </p:par>
                            </p:childTnLst>
                          </p:cTn>
                        </p:par>
                        <p:par>
                          <p:cTn id="160" fill="hold">
                            <p:stCondLst>
                              <p:cond delay="19500"/>
                            </p:stCondLst>
                            <p:childTnLst>
                              <p:par>
                                <p:cTn id="161" presetID="10" presetClass="entr" presetSubtype="0" fill="hold" grpId="0" nodeType="afterEffect">
                                  <p:stCondLst>
                                    <p:cond delay="0"/>
                                  </p:stCondLst>
                                  <p:childTnLst>
                                    <p:set>
                                      <p:cBhvr>
                                        <p:cTn id="162" dur="1" fill="hold">
                                          <p:stCondLst>
                                            <p:cond delay="0"/>
                                          </p:stCondLst>
                                        </p:cTn>
                                        <p:tgtEl>
                                          <p:spTgt spid="6">
                                            <p:graphicEl>
                                              <a:dgm id="{4F4B51C9-EEC3-4276-B9E0-FB5931228EFE}"/>
                                            </p:graphicEl>
                                          </p:spTgt>
                                        </p:tgtEl>
                                        <p:attrNameLst>
                                          <p:attrName>style.visibility</p:attrName>
                                        </p:attrNameLst>
                                      </p:cBhvr>
                                      <p:to>
                                        <p:strVal val="visible"/>
                                      </p:to>
                                    </p:set>
                                    <p:animEffect transition="in" filter="fade">
                                      <p:cBhvr>
                                        <p:cTn id="163" dur="500"/>
                                        <p:tgtEl>
                                          <p:spTgt spid="6">
                                            <p:graphicEl>
                                              <a:dgm id="{4F4B51C9-EEC3-4276-B9E0-FB5931228EFE}"/>
                                            </p:graphicEl>
                                          </p:spTgt>
                                        </p:tgtEl>
                                      </p:cBhvr>
                                    </p:animEffect>
                                  </p:childTnLst>
                                </p:cTn>
                              </p:par>
                            </p:childTnLst>
                          </p:cTn>
                        </p:par>
                        <p:par>
                          <p:cTn id="164" fill="hold">
                            <p:stCondLst>
                              <p:cond delay="20000"/>
                            </p:stCondLst>
                            <p:childTnLst>
                              <p:par>
                                <p:cTn id="165" presetID="10" presetClass="entr" presetSubtype="0" fill="hold" grpId="0" nodeType="afterEffect">
                                  <p:stCondLst>
                                    <p:cond delay="0"/>
                                  </p:stCondLst>
                                  <p:childTnLst>
                                    <p:set>
                                      <p:cBhvr>
                                        <p:cTn id="166" dur="1" fill="hold">
                                          <p:stCondLst>
                                            <p:cond delay="0"/>
                                          </p:stCondLst>
                                        </p:cTn>
                                        <p:tgtEl>
                                          <p:spTgt spid="6">
                                            <p:graphicEl>
                                              <a:dgm id="{2B376BBB-6FD9-44FB-A327-06C37E5EF6EC}"/>
                                            </p:graphicEl>
                                          </p:spTgt>
                                        </p:tgtEl>
                                        <p:attrNameLst>
                                          <p:attrName>style.visibility</p:attrName>
                                        </p:attrNameLst>
                                      </p:cBhvr>
                                      <p:to>
                                        <p:strVal val="visible"/>
                                      </p:to>
                                    </p:set>
                                    <p:animEffect transition="in" filter="fade">
                                      <p:cBhvr>
                                        <p:cTn id="167" dur="500"/>
                                        <p:tgtEl>
                                          <p:spTgt spid="6">
                                            <p:graphicEl>
                                              <a:dgm id="{2B376BBB-6FD9-44FB-A327-06C37E5EF6EC}"/>
                                            </p:graphicEl>
                                          </p:spTgt>
                                        </p:tgtEl>
                                      </p:cBhvr>
                                    </p:animEffect>
                                  </p:childTnLst>
                                </p:cTn>
                              </p:par>
                            </p:childTnLst>
                          </p:cTn>
                        </p:par>
                        <p:par>
                          <p:cTn id="168" fill="hold">
                            <p:stCondLst>
                              <p:cond delay="20500"/>
                            </p:stCondLst>
                            <p:childTnLst>
                              <p:par>
                                <p:cTn id="169" presetID="10" presetClass="entr" presetSubtype="0" fill="hold" grpId="0" nodeType="afterEffect">
                                  <p:stCondLst>
                                    <p:cond delay="0"/>
                                  </p:stCondLst>
                                  <p:childTnLst>
                                    <p:set>
                                      <p:cBhvr>
                                        <p:cTn id="170" dur="1" fill="hold">
                                          <p:stCondLst>
                                            <p:cond delay="0"/>
                                          </p:stCondLst>
                                        </p:cTn>
                                        <p:tgtEl>
                                          <p:spTgt spid="13"/>
                                        </p:tgtEl>
                                        <p:attrNameLst>
                                          <p:attrName>style.visibility</p:attrName>
                                        </p:attrNameLst>
                                      </p:cBhvr>
                                      <p:to>
                                        <p:strVal val="visible"/>
                                      </p:to>
                                    </p:set>
                                    <p:animEffect transition="in" filter="fade">
                                      <p:cBhvr>
                                        <p:cTn id="171" dur="2000"/>
                                        <p:tgtEl>
                                          <p:spTgt spid="13"/>
                                        </p:tgtEl>
                                      </p:cBhvr>
                                    </p:animEffect>
                                  </p:childTnLst>
                                </p:cTn>
                              </p:par>
                            </p:childTnLst>
                          </p:cTn>
                        </p:par>
                        <p:par>
                          <p:cTn id="172" fill="hold">
                            <p:stCondLst>
                              <p:cond delay="22500"/>
                            </p:stCondLst>
                            <p:childTnLst>
                              <p:par>
                                <p:cTn id="173" presetID="10" presetClass="entr" presetSubtype="0" fill="hold" grpId="0" nodeType="afterEffect">
                                  <p:stCondLst>
                                    <p:cond delay="0"/>
                                  </p:stCondLst>
                                  <p:childTnLst>
                                    <p:set>
                                      <p:cBhvr>
                                        <p:cTn id="174" dur="1" fill="hold">
                                          <p:stCondLst>
                                            <p:cond delay="0"/>
                                          </p:stCondLst>
                                        </p:cTn>
                                        <p:tgtEl>
                                          <p:spTgt spid="14"/>
                                        </p:tgtEl>
                                        <p:attrNameLst>
                                          <p:attrName>style.visibility</p:attrName>
                                        </p:attrNameLst>
                                      </p:cBhvr>
                                      <p:to>
                                        <p:strVal val="visible"/>
                                      </p:to>
                                    </p:set>
                                    <p:animEffect transition="in" filter="fade">
                                      <p:cBhvr>
                                        <p:cTn id="17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Graphic spid="5" grpId="0" uiExpand="1">
        <p:bldSub>
          <a:bldDgm bld="one"/>
        </p:bldSub>
      </p:bldGraphic>
      <p:bldGraphic spid="6" grpId="0" uiExpand="1">
        <p:bldSub>
          <a:bldDgm bld="one"/>
        </p:bldSub>
      </p:bldGraphic>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graphics &amp; media</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applications</a:t>
            </a:r>
            <a:endParaRPr lang="en-GB" dirty="0"/>
          </a:p>
        </p:txBody>
      </p:sp>
      <p:sp>
        <p:nvSpPr>
          <p:cNvPr id="7" name="Rounded Rectangle 6"/>
          <p:cNvSpPr/>
          <p:nvPr/>
        </p:nvSpPr>
        <p:spPr>
          <a:xfrm>
            <a:off x="1127125" y="1903308"/>
            <a:ext cx="6889750" cy="3208377"/>
          </a:xfrm>
          <a:prstGeom prst="roundRect">
            <a:avLst>
              <a:gd name="adj" fmla="val 7387"/>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Single Unified Framework</a:t>
            </a:r>
            <a:endParaRPr lang="en-GB" dirty="0"/>
          </a:p>
        </p:txBody>
      </p:sp>
      <p:sp>
        <p:nvSpPr>
          <p:cNvPr id="9" name="Rounded Rectangle 8"/>
          <p:cNvSpPr/>
          <p:nvPr/>
        </p:nvSpPr>
        <p:spPr>
          <a:xfrm>
            <a:off x="1266087" y="4495736"/>
            <a:ext cx="6611826" cy="492997"/>
          </a:xfrm>
          <a:prstGeom prst="roundRect">
            <a:avLst/>
          </a:prstGeom>
          <a:effectLst>
            <a:outerShdw blurRad="63500" dist="38100" dir="5400000" rotWithShape="0">
              <a:srgbClr val="000000">
                <a:alpha val="45000"/>
              </a:srgbClr>
            </a:outerShdw>
          </a:effectLst>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solidFill>
                  <a:schemeClr val="tx1"/>
                </a:solidFill>
              </a:rPr>
              <a:t>Layout, Styling, Animation, Data Binding</a:t>
            </a:r>
            <a:endParaRPr lang="en-GB" dirty="0">
              <a:solidFill>
                <a:schemeClr val="tx1"/>
              </a:solidFill>
            </a:endParaRPr>
          </a:p>
        </p:txBody>
      </p:sp>
      <p:grpSp>
        <p:nvGrpSpPr>
          <p:cNvPr id="4" name="Group 19"/>
          <p:cNvGrpSpPr/>
          <p:nvPr/>
        </p:nvGrpSpPr>
        <p:grpSpPr>
          <a:xfrm>
            <a:off x="3533038" y="2391821"/>
            <a:ext cx="2077925" cy="2015015"/>
            <a:chOff x="2038350" y="1564935"/>
            <a:chExt cx="2077925" cy="2015015"/>
          </a:xfrm>
          <a:effectLst/>
        </p:grpSpPr>
        <p:sp>
          <p:nvSpPr>
            <p:cNvPr id="15" name="Rounded Rectangle 14"/>
            <p:cNvSpPr/>
            <p:nvPr/>
          </p:nvSpPr>
          <p:spPr>
            <a:xfrm>
              <a:off x="2038350" y="15649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Media</a:t>
              </a:r>
              <a:endParaRPr lang="en-GB" dirty="0"/>
            </a:p>
          </p:txBody>
        </p:sp>
        <p:pic>
          <p:nvPicPr>
            <p:cNvPr id="16" name="Picture 4"/>
            <p:cNvPicPr>
              <a:picLocks noChangeArrowheads="1"/>
            </p:cNvPicPr>
            <p:nvPr/>
          </p:nvPicPr>
          <p:blipFill>
            <a:blip r:embed="rId2" cstate="print"/>
            <a:srcRect/>
            <a:stretch>
              <a:fillRect/>
            </a:stretch>
          </p:blipFill>
          <p:spPr bwMode="auto">
            <a:xfrm>
              <a:off x="2177312" y="19621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5" name="Group 17"/>
          <p:cNvGrpSpPr/>
          <p:nvPr/>
        </p:nvGrpSpPr>
        <p:grpSpPr>
          <a:xfrm>
            <a:off x="1266087" y="2391821"/>
            <a:ext cx="2077925" cy="2015015"/>
            <a:chOff x="732687" y="2732642"/>
            <a:chExt cx="2077925" cy="2015015"/>
          </a:xfrm>
          <a:effectLst/>
        </p:grpSpPr>
        <p:sp>
          <p:nvSpPr>
            <p:cNvPr id="13" name="Rounded Rectangle 12"/>
            <p:cNvSpPr/>
            <p:nvPr/>
          </p:nvSpPr>
          <p:spPr>
            <a:xfrm>
              <a:off x="732687" y="2732642"/>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Graphics</a:t>
              </a:r>
              <a:endParaRPr lang="en-GB" dirty="0"/>
            </a:p>
          </p:txBody>
        </p:sp>
        <p:pic>
          <p:nvPicPr>
            <p:cNvPr id="14" name="Picture 5"/>
            <p:cNvPicPr>
              <a:picLocks noChangeArrowheads="1"/>
            </p:cNvPicPr>
            <p:nvPr/>
          </p:nvPicPr>
          <p:blipFill>
            <a:blip r:embed="rId3"/>
            <a:srcRect/>
            <a:stretch>
              <a:fillRect/>
            </a:stretch>
          </p:blipFill>
          <p:spPr bwMode="auto">
            <a:xfrm>
              <a:off x="871649" y="314470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sp>
        <p:nvSpPr>
          <p:cNvPr id="19" name="Rounded Rectangle 18"/>
          <p:cNvSpPr/>
          <p:nvPr/>
        </p:nvSpPr>
        <p:spPr>
          <a:xfrm>
            <a:off x="1127125" y="1897015"/>
            <a:ext cx="6889750" cy="3208377"/>
          </a:xfrm>
          <a:prstGeom prst="roundRect">
            <a:avLst>
              <a:gd name="adj" fmla="val 7387"/>
            </a:avLst>
          </a:prstGeom>
          <a:solidFill>
            <a:schemeClr val="accent6">
              <a:lumMod val="60000"/>
              <a:lumOff val="40000"/>
              <a:alpha val="47000"/>
            </a:schemeClr>
          </a:solidFill>
        </p:spPr>
        <p:style>
          <a:lnRef idx="0">
            <a:schemeClr val="accent4"/>
          </a:lnRef>
          <a:fillRef idx="3">
            <a:schemeClr val="accent4"/>
          </a:fillRef>
          <a:effectRef idx="3">
            <a:schemeClr val="accent4"/>
          </a:effectRef>
          <a:fontRef idx="minor">
            <a:schemeClr val="lt1"/>
          </a:fontRef>
        </p:style>
        <p:txBody>
          <a:bodyPr rtlCol="0" anchor="t" anchorCtr="0"/>
          <a:lstStyle/>
          <a:p>
            <a:pPr algn="ctr"/>
            <a:endParaRPr lang="en-GB" dirty="0"/>
          </a:p>
        </p:txBody>
      </p:sp>
      <p:grpSp>
        <p:nvGrpSpPr>
          <p:cNvPr id="3" name="Group 12"/>
          <p:cNvGrpSpPr/>
          <p:nvPr/>
        </p:nvGrpSpPr>
        <p:grpSpPr>
          <a:xfrm>
            <a:off x="5799988" y="2391821"/>
            <a:ext cx="2077925" cy="2015015"/>
            <a:chOff x="5816600" y="1725135"/>
            <a:chExt cx="2077925" cy="2015015"/>
          </a:xfrm>
          <a:effectLst>
            <a:glow rad="228600">
              <a:schemeClr val="accent1">
                <a:satMod val="175000"/>
                <a:alpha val="40000"/>
              </a:schemeClr>
            </a:glow>
          </a:effectLst>
        </p:grpSpPr>
        <p:sp>
          <p:nvSpPr>
            <p:cNvPr id="17" name="Rounded Rectangle 11"/>
            <p:cNvSpPr/>
            <p:nvPr/>
          </p:nvSpPr>
          <p:spPr>
            <a:xfrm>
              <a:off x="5816600" y="17251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“Applications”</a:t>
              </a:r>
              <a:endParaRPr lang="en-GB" dirty="0"/>
            </a:p>
          </p:txBody>
        </p:sp>
        <p:pic>
          <p:nvPicPr>
            <p:cNvPr id="18" name="Picture 2"/>
            <p:cNvPicPr>
              <a:picLocks noChangeArrowheads="1"/>
            </p:cNvPicPr>
            <p:nvPr/>
          </p:nvPicPr>
          <p:blipFill>
            <a:blip r:embed="rId4" cstate="print"/>
            <a:srcRect/>
            <a:stretch>
              <a:fillRect/>
            </a:stretch>
          </p:blipFill>
          <p:spPr bwMode="auto">
            <a:xfrm>
              <a:off x="5955562" y="21399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aphicFrame>
        <p:nvGraphicFramePr>
          <p:cNvPr id="20" name="Diagram 19"/>
          <p:cNvGraphicFramePr/>
          <p:nvPr/>
        </p:nvGraphicFramePr>
        <p:xfrm>
          <a:off x="6659880" y="4064000"/>
          <a:ext cx="2148840" cy="279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graphicEl>
                                              <a:dgm id="{A0A451AA-B0BF-40E3-AFBA-410E937644F2}"/>
                                            </p:graphicEl>
                                          </p:spTgt>
                                        </p:tgtEl>
                                        <p:attrNameLst>
                                          <p:attrName>style.visibility</p:attrName>
                                        </p:attrNameLst>
                                      </p:cBhvr>
                                      <p:to>
                                        <p:strVal val="visible"/>
                                      </p:to>
                                    </p:set>
                                    <p:animEffect transition="in" filter="fade">
                                      <p:cBhvr>
                                        <p:cTn id="7" dur="500"/>
                                        <p:tgtEl>
                                          <p:spTgt spid="20">
                                            <p:graphicEl>
                                              <a:dgm id="{A0A451AA-B0BF-40E3-AFBA-410E937644F2}"/>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graphicEl>
                                              <a:dgm id="{D063C647-DB05-4EC4-8877-A769ABA4A7B4}"/>
                                            </p:graphicEl>
                                          </p:spTgt>
                                        </p:tgtEl>
                                        <p:attrNameLst>
                                          <p:attrName>style.visibility</p:attrName>
                                        </p:attrNameLst>
                                      </p:cBhvr>
                                      <p:to>
                                        <p:strVal val="visible"/>
                                      </p:to>
                                    </p:set>
                                    <p:animEffect transition="in" filter="fade">
                                      <p:cBhvr>
                                        <p:cTn id="11" dur="500"/>
                                        <p:tgtEl>
                                          <p:spTgt spid="20">
                                            <p:graphicEl>
                                              <a:dgm id="{D063C647-DB05-4EC4-8877-A769ABA4A7B4}"/>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graphicEl>
                                              <a:dgm id="{7008D01A-F65B-4881-826F-A83C91406BAB}"/>
                                            </p:graphicEl>
                                          </p:spTgt>
                                        </p:tgtEl>
                                        <p:attrNameLst>
                                          <p:attrName>style.visibility</p:attrName>
                                        </p:attrNameLst>
                                      </p:cBhvr>
                                      <p:to>
                                        <p:strVal val="visible"/>
                                      </p:to>
                                    </p:set>
                                    <p:animEffect transition="in" filter="fade">
                                      <p:cBhvr>
                                        <p:cTn id="15" dur="500"/>
                                        <p:tgtEl>
                                          <p:spTgt spid="20">
                                            <p:graphicEl>
                                              <a:dgm id="{7008D01A-F65B-4881-826F-A83C91406BAB}"/>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graphicEl>
                                              <a:dgm id="{8A49742A-FAA8-4147-9807-FBFFF16DE8B0}"/>
                                            </p:graphicEl>
                                          </p:spTgt>
                                        </p:tgtEl>
                                        <p:attrNameLst>
                                          <p:attrName>style.visibility</p:attrName>
                                        </p:attrNameLst>
                                      </p:cBhvr>
                                      <p:to>
                                        <p:strVal val="visible"/>
                                      </p:to>
                                    </p:set>
                                    <p:animEffect transition="in" filter="fade">
                                      <p:cBhvr>
                                        <p:cTn id="19" dur="500"/>
                                        <p:tgtEl>
                                          <p:spTgt spid="20">
                                            <p:graphicEl>
                                              <a:dgm id="{8A49742A-FAA8-4147-9807-FBFFF16DE8B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uiExpand="1">
        <p:bldSub>
          <a:bldDgm bld="lvl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b="1" dirty="0" smtClean="0"/>
              <a:t>controls</a:t>
            </a:r>
            <a:r>
              <a:rPr lang="en-GB" dirty="0" smtClean="0"/>
              <a:t> – “in the box” controls</a:t>
            </a:r>
            <a:endParaRPr lang="en-GB" b="1" dirty="0"/>
          </a:p>
        </p:txBody>
      </p:sp>
      <p:pic>
        <p:nvPicPr>
          <p:cNvPr id="10242" name="Picture 2"/>
          <p:cNvPicPr>
            <a:picLocks noChangeAspect="1" noChangeArrowheads="1"/>
          </p:cNvPicPr>
          <p:nvPr/>
        </p:nvPicPr>
        <p:blipFill>
          <a:blip r:embed="rId2"/>
          <a:srcRect/>
          <a:stretch>
            <a:fillRect/>
          </a:stretch>
        </p:blipFill>
        <p:spPr bwMode="auto">
          <a:xfrm>
            <a:off x="264694" y="1139500"/>
            <a:ext cx="5727028" cy="5012144"/>
          </a:xfrm>
          <a:prstGeom prst="roundRect">
            <a:avLst>
              <a:gd name="adj" fmla="val 3553"/>
            </a:avLst>
          </a:prstGeom>
          <a:solidFill>
            <a:srgbClr val="FFFFFF">
              <a:shade val="85000"/>
            </a:srgbClr>
          </a:solidFill>
          <a:ln>
            <a:noFill/>
          </a:ln>
          <a:effectLst>
            <a:reflection blurRad="12700" stA="38000" endPos="28000" dist="5000" dir="5400000" sy="-100000" algn="bl" rotWithShape="0"/>
          </a:effectLst>
        </p:spPr>
      </p:pic>
      <p:graphicFrame>
        <p:nvGraphicFramePr>
          <p:cNvPr id="10" name="Diagram 9"/>
          <p:cNvGraphicFramePr/>
          <p:nvPr/>
        </p:nvGraphicFramePr>
        <p:xfrm>
          <a:off x="3665889" y="1325880"/>
          <a:ext cx="3329271"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p:nvPr/>
        </p:nvGraphicFramePr>
        <p:xfrm>
          <a:off x="5586129" y="1615440"/>
          <a:ext cx="3329271" cy="5029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controls</a:t>
            </a:r>
            <a:r>
              <a:rPr lang="en-GB" dirty="0" smtClean="0"/>
              <a:t> – </a:t>
            </a:r>
            <a:r>
              <a:rPr lang="en-GB" dirty="0" err="1" smtClean="0"/>
              <a:t>Silverlight</a:t>
            </a:r>
            <a:r>
              <a:rPr lang="en-GB" dirty="0" smtClean="0"/>
              <a:t> Toolkit</a:t>
            </a:r>
            <a:endParaRPr lang="en-GB" b="1" dirty="0"/>
          </a:p>
        </p:txBody>
      </p:sp>
      <p:sp>
        <p:nvSpPr>
          <p:cNvPr id="3" name="Content Placeholder 2"/>
          <p:cNvSpPr>
            <a:spLocks noGrp="1"/>
          </p:cNvSpPr>
          <p:nvPr>
            <p:ph idx="1"/>
          </p:nvPr>
        </p:nvSpPr>
        <p:spPr>
          <a:xfrm>
            <a:off x="381000" y="1412874"/>
            <a:ext cx="8382000" cy="443198"/>
          </a:xfrm>
        </p:spPr>
        <p:txBody>
          <a:bodyPr/>
          <a:lstStyle/>
          <a:p>
            <a:r>
              <a:rPr lang="en-GB" dirty="0" err="1" smtClean="0"/>
              <a:t>Silverlight</a:t>
            </a:r>
            <a:r>
              <a:rPr lang="en-GB" dirty="0" smtClean="0"/>
              <a:t> Toolkit ( free on </a:t>
            </a:r>
            <a:r>
              <a:rPr lang="en-GB" dirty="0" err="1" smtClean="0"/>
              <a:t>CodePlex</a:t>
            </a:r>
            <a:r>
              <a:rPr lang="en-GB" dirty="0" smtClean="0"/>
              <a:t> w/ source )</a:t>
            </a:r>
          </a:p>
        </p:txBody>
      </p:sp>
      <p:graphicFrame>
        <p:nvGraphicFramePr>
          <p:cNvPr id="4" name="Diagram 3"/>
          <p:cNvGraphicFramePr/>
          <p:nvPr/>
        </p:nvGraphicFramePr>
        <p:xfrm>
          <a:off x="2882432" y="2072640"/>
          <a:ext cx="3379136"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4300C7D9-5241-401A-9644-8E2CCF7DA267}"/>
                                            </p:graphicEl>
                                          </p:spTgt>
                                        </p:tgtEl>
                                        <p:attrNameLst>
                                          <p:attrName>style.visibility</p:attrName>
                                        </p:attrNameLst>
                                      </p:cBhvr>
                                      <p:to>
                                        <p:strVal val="visible"/>
                                      </p:to>
                                    </p:set>
                                    <p:animEffect transition="in" filter="fade">
                                      <p:cBhvr>
                                        <p:cTn id="7" dur="500"/>
                                        <p:tgtEl>
                                          <p:spTgt spid="4">
                                            <p:graphicEl>
                                              <a:dgm id="{4300C7D9-5241-401A-9644-8E2CCF7DA267}"/>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9B32CD77-F02F-4774-8843-EEA597DD4CB0}"/>
                                            </p:graphicEl>
                                          </p:spTgt>
                                        </p:tgtEl>
                                        <p:attrNameLst>
                                          <p:attrName>style.visibility</p:attrName>
                                        </p:attrNameLst>
                                      </p:cBhvr>
                                      <p:to>
                                        <p:strVal val="visible"/>
                                      </p:to>
                                    </p:set>
                                    <p:animEffect transition="in" filter="fade">
                                      <p:cBhvr>
                                        <p:cTn id="11" dur="500"/>
                                        <p:tgtEl>
                                          <p:spTgt spid="4">
                                            <p:graphicEl>
                                              <a:dgm id="{9B32CD77-F02F-4774-8843-EEA597DD4CB0}"/>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443B258D-0B56-4AB1-BFC1-3D99F6819537}"/>
                                            </p:graphicEl>
                                          </p:spTgt>
                                        </p:tgtEl>
                                        <p:attrNameLst>
                                          <p:attrName>style.visibility</p:attrName>
                                        </p:attrNameLst>
                                      </p:cBhvr>
                                      <p:to>
                                        <p:strVal val="visible"/>
                                      </p:to>
                                    </p:set>
                                    <p:animEffect transition="in" filter="fade">
                                      <p:cBhvr>
                                        <p:cTn id="15" dur="500"/>
                                        <p:tgtEl>
                                          <p:spTgt spid="4">
                                            <p:graphicEl>
                                              <a:dgm id="{443B258D-0B56-4AB1-BFC1-3D99F6819537}"/>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0C031D15-2119-4876-9CE8-E8BC2D1802A9}"/>
                                            </p:graphicEl>
                                          </p:spTgt>
                                        </p:tgtEl>
                                        <p:attrNameLst>
                                          <p:attrName>style.visibility</p:attrName>
                                        </p:attrNameLst>
                                      </p:cBhvr>
                                      <p:to>
                                        <p:strVal val="visible"/>
                                      </p:to>
                                    </p:set>
                                    <p:animEffect transition="in" filter="fade">
                                      <p:cBhvr>
                                        <p:cTn id="19" dur="500"/>
                                        <p:tgtEl>
                                          <p:spTgt spid="4">
                                            <p:graphicEl>
                                              <a:dgm id="{0C031D15-2119-4876-9CE8-E8BC2D1802A9}"/>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98855FA2-8397-44D3-9346-59B72A1421C3}"/>
                                            </p:graphicEl>
                                          </p:spTgt>
                                        </p:tgtEl>
                                        <p:attrNameLst>
                                          <p:attrName>style.visibility</p:attrName>
                                        </p:attrNameLst>
                                      </p:cBhvr>
                                      <p:to>
                                        <p:strVal val="visible"/>
                                      </p:to>
                                    </p:set>
                                    <p:animEffect transition="in" filter="fade">
                                      <p:cBhvr>
                                        <p:cTn id="23" dur="500"/>
                                        <p:tgtEl>
                                          <p:spTgt spid="4">
                                            <p:graphicEl>
                                              <a:dgm id="{98855FA2-8397-44D3-9346-59B72A1421C3}"/>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graphicEl>
                                              <a:dgm id="{36E9B8BA-FB05-4AA7-A150-B0FA1C7A8BAE}"/>
                                            </p:graphicEl>
                                          </p:spTgt>
                                        </p:tgtEl>
                                        <p:attrNameLst>
                                          <p:attrName>style.visibility</p:attrName>
                                        </p:attrNameLst>
                                      </p:cBhvr>
                                      <p:to>
                                        <p:strVal val="visible"/>
                                      </p:to>
                                    </p:set>
                                    <p:animEffect transition="in" filter="fade">
                                      <p:cBhvr>
                                        <p:cTn id="27" dur="500"/>
                                        <p:tgtEl>
                                          <p:spTgt spid="4">
                                            <p:graphicEl>
                                              <a:dgm id="{36E9B8BA-FB05-4AA7-A150-B0FA1C7A8BAE}"/>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graphicEl>
                                              <a:dgm id="{6A17B32A-600D-40CA-B7E2-4364F8FB5192}"/>
                                            </p:graphicEl>
                                          </p:spTgt>
                                        </p:tgtEl>
                                        <p:attrNameLst>
                                          <p:attrName>style.visibility</p:attrName>
                                        </p:attrNameLst>
                                      </p:cBhvr>
                                      <p:to>
                                        <p:strVal val="visible"/>
                                      </p:to>
                                    </p:set>
                                    <p:animEffect transition="in" filter="fade">
                                      <p:cBhvr>
                                        <p:cTn id="31" dur="500"/>
                                        <p:tgtEl>
                                          <p:spTgt spid="4">
                                            <p:graphicEl>
                                              <a:dgm id="{6A17B32A-600D-40CA-B7E2-4364F8FB5192}"/>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graphicEl>
                                              <a:dgm id="{680EB17E-FF14-47F4-AD2F-6123322C47D9}"/>
                                            </p:graphicEl>
                                          </p:spTgt>
                                        </p:tgtEl>
                                        <p:attrNameLst>
                                          <p:attrName>style.visibility</p:attrName>
                                        </p:attrNameLst>
                                      </p:cBhvr>
                                      <p:to>
                                        <p:strVal val="visible"/>
                                      </p:to>
                                    </p:set>
                                    <p:animEffect transition="in" filter="fade">
                                      <p:cBhvr>
                                        <p:cTn id="35" dur="500"/>
                                        <p:tgtEl>
                                          <p:spTgt spid="4">
                                            <p:graphicEl>
                                              <a:dgm id="{680EB17E-FF14-47F4-AD2F-6123322C47D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controls</a:t>
            </a:r>
            <a:r>
              <a:rPr lang="en-GB" dirty="0" smtClean="0"/>
              <a:t> – 3</a:t>
            </a:r>
            <a:r>
              <a:rPr lang="en-GB" baseline="30000" dirty="0" smtClean="0"/>
              <a:t>rd</a:t>
            </a:r>
            <a:r>
              <a:rPr lang="en-GB" dirty="0" smtClean="0"/>
              <a:t> party</a:t>
            </a:r>
            <a:endParaRPr lang="en-GB" b="1" dirty="0"/>
          </a:p>
        </p:txBody>
      </p:sp>
      <p:pic>
        <p:nvPicPr>
          <p:cNvPr id="23560" name="Picture 8" descr="ComponentOne">
            <a:hlinkClick r:id="rId2" tooltip="home"/>
          </p:cNvPr>
          <p:cNvPicPr>
            <a:picLocks noChangeAspect="1" noChangeArrowheads="1"/>
          </p:cNvPicPr>
          <p:nvPr/>
        </p:nvPicPr>
        <p:blipFill>
          <a:blip r:embed="rId3"/>
          <a:srcRect/>
          <a:stretch>
            <a:fillRect/>
          </a:stretch>
        </p:blipFill>
        <p:spPr bwMode="auto">
          <a:xfrm>
            <a:off x="4751388" y="5165725"/>
            <a:ext cx="3133725" cy="609600"/>
          </a:xfrm>
          <a:prstGeom prst="rect">
            <a:avLst/>
          </a:prstGeom>
          <a:noFill/>
          <a:ln>
            <a:solidFill>
              <a:schemeClr val="bg2"/>
            </a:solidFill>
          </a:ln>
          <a:effectLst>
            <a:reflection blurRad="6350" stA="50000" endA="300" endPos="90000" dir="5400000" sy="-100000" algn="bl" rotWithShape="0"/>
          </a:effectLst>
        </p:spPr>
      </p:pic>
      <p:pic>
        <p:nvPicPr>
          <p:cNvPr id="23565" name="Picture 13" descr="http://www.blendables.com/sitefiles/1000/topLogo.png"/>
          <p:cNvPicPr>
            <a:picLocks noChangeAspect="1" noChangeArrowheads="1"/>
          </p:cNvPicPr>
          <p:nvPr/>
        </p:nvPicPr>
        <p:blipFill>
          <a:blip r:embed="rId4"/>
          <a:srcRect/>
          <a:stretch>
            <a:fillRect/>
          </a:stretch>
        </p:blipFill>
        <p:spPr bwMode="auto">
          <a:xfrm>
            <a:off x="968375" y="5127625"/>
            <a:ext cx="3419475" cy="685800"/>
          </a:xfrm>
          <a:prstGeom prst="rect">
            <a:avLst/>
          </a:prstGeom>
          <a:noFill/>
          <a:ln>
            <a:solidFill>
              <a:schemeClr val="bg2"/>
            </a:solidFill>
          </a:ln>
          <a:effectLst>
            <a:reflection blurRad="6350" stA="50000" endA="300" endPos="90000" dir="5400000" sy="-100000" algn="bl" rotWithShape="0"/>
          </a:effectLst>
        </p:spPr>
      </p:pic>
      <p:pic>
        <p:nvPicPr>
          <p:cNvPr id="23558" name="Picture 6" descr="telerik">
            <a:hlinkClick r:id="rId5"/>
          </p:cNvPr>
          <p:cNvPicPr>
            <a:picLocks noChangeAspect="1" noChangeArrowheads="1"/>
          </p:cNvPicPr>
          <p:nvPr/>
        </p:nvPicPr>
        <p:blipFill>
          <a:blip r:embed="rId6"/>
          <a:srcRect/>
          <a:stretch>
            <a:fillRect/>
          </a:stretch>
        </p:blipFill>
        <p:spPr bwMode="auto">
          <a:xfrm>
            <a:off x="1062355" y="1477963"/>
            <a:ext cx="2057400" cy="704851"/>
          </a:xfrm>
          <a:prstGeom prst="rect">
            <a:avLst/>
          </a:prstGeom>
          <a:noFill/>
          <a:ln>
            <a:solidFill>
              <a:schemeClr val="bg2"/>
            </a:solidFill>
          </a:ln>
          <a:effectLst>
            <a:reflection blurRad="6350" stA="50000" endA="300" endPos="90000" dir="5400000" sy="-100000" algn="bl" rotWithShape="0"/>
          </a:effectLst>
        </p:spPr>
      </p:pic>
      <p:pic>
        <p:nvPicPr>
          <p:cNvPr id="23561" name="Picture 9"/>
          <p:cNvPicPr>
            <a:picLocks noChangeAspect="1" noChangeArrowheads="1"/>
          </p:cNvPicPr>
          <p:nvPr/>
        </p:nvPicPr>
        <p:blipFill>
          <a:blip r:embed="rId7"/>
          <a:srcRect/>
          <a:stretch>
            <a:fillRect/>
          </a:stretch>
        </p:blipFill>
        <p:spPr bwMode="auto">
          <a:xfrm>
            <a:off x="6214745" y="1477963"/>
            <a:ext cx="1866900" cy="752475"/>
          </a:xfrm>
          <a:prstGeom prst="rect">
            <a:avLst/>
          </a:prstGeom>
          <a:noFill/>
          <a:ln w="9525">
            <a:solidFill>
              <a:schemeClr val="bg2"/>
            </a:solidFill>
            <a:miter lim="800000"/>
            <a:headEnd/>
            <a:tailEnd/>
          </a:ln>
          <a:effectLst>
            <a:reflection blurRad="6350" stA="50000" endA="300" endPos="90000" dir="5400000" sy="-100000" algn="bl" rotWithShape="0"/>
          </a:effectLst>
        </p:spPr>
      </p:pic>
      <p:pic>
        <p:nvPicPr>
          <p:cNvPr id="23567" name="Picture 15" descr="Xceed Multi-Talented Components">
            <a:hlinkClick r:id="rId8"/>
          </p:cNvPr>
          <p:cNvPicPr>
            <a:picLocks noChangeAspect="1" noChangeArrowheads="1"/>
          </p:cNvPicPr>
          <p:nvPr/>
        </p:nvPicPr>
        <p:blipFill>
          <a:blip r:embed="rId9"/>
          <a:srcRect/>
          <a:stretch>
            <a:fillRect/>
          </a:stretch>
        </p:blipFill>
        <p:spPr bwMode="auto">
          <a:xfrm>
            <a:off x="3638550" y="1477963"/>
            <a:ext cx="2057400" cy="790576"/>
          </a:xfrm>
          <a:prstGeom prst="rect">
            <a:avLst/>
          </a:prstGeom>
          <a:noFill/>
          <a:ln>
            <a:solidFill>
              <a:schemeClr val="bg2"/>
            </a:solidFill>
          </a:ln>
          <a:effectLst>
            <a:reflection blurRad="6350" stA="50000" endA="300" endPos="90000" dir="5400000" sy="-100000" algn="bl" rotWithShape="0"/>
          </a:effectLst>
        </p:spPr>
      </p:pic>
      <p:pic>
        <p:nvPicPr>
          <p:cNvPr id="1026" name="Picture 2"/>
          <p:cNvPicPr>
            <a:picLocks noChangeAspect="1" noChangeArrowheads="1"/>
          </p:cNvPicPr>
          <p:nvPr/>
        </p:nvPicPr>
        <p:blipFill>
          <a:blip r:embed="rId10"/>
          <a:srcRect/>
          <a:stretch>
            <a:fillRect/>
          </a:stretch>
        </p:blipFill>
        <p:spPr bwMode="auto">
          <a:xfrm>
            <a:off x="4872058" y="2691765"/>
            <a:ext cx="2044431" cy="705600"/>
          </a:xfrm>
          <a:prstGeom prst="rect">
            <a:avLst/>
          </a:prstGeom>
          <a:noFill/>
          <a:ln w="9525">
            <a:noFill/>
            <a:miter lim="800000"/>
            <a:headEnd/>
            <a:tailEnd/>
          </a:ln>
          <a:effectLst>
            <a:reflection blurRad="6350" stA="50000" endA="300" endPos="38500" dist="50800" dir="5400000" sy="-100000" algn="bl" rotWithShape="0"/>
          </a:effectLst>
        </p:spPr>
      </p:pic>
      <p:pic>
        <p:nvPicPr>
          <p:cNvPr id="1028" name="Picture 4"/>
          <p:cNvPicPr>
            <a:picLocks noChangeAspect="1" noChangeArrowheads="1"/>
          </p:cNvPicPr>
          <p:nvPr/>
        </p:nvPicPr>
        <p:blipFill>
          <a:blip r:embed="rId11"/>
          <a:srcRect/>
          <a:stretch>
            <a:fillRect/>
          </a:stretch>
        </p:blipFill>
        <p:spPr bwMode="auto">
          <a:xfrm>
            <a:off x="2227511" y="2691765"/>
            <a:ext cx="1961018" cy="705600"/>
          </a:xfrm>
          <a:prstGeom prst="rect">
            <a:avLst/>
          </a:prstGeom>
          <a:noFill/>
          <a:ln w="9525">
            <a:noFill/>
            <a:miter lim="800000"/>
            <a:headEnd/>
            <a:tailEnd/>
          </a:ln>
          <a:effectLst>
            <a:reflection blurRad="6350" stA="50000" endA="300" endPos="38500" dist="50800" dir="5400000" sy="-100000" algn="bl" rotWithShape="0"/>
          </a:effectLst>
        </p:spPr>
      </p:pic>
      <p:pic>
        <p:nvPicPr>
          <p:cNvPr id="23563" name="Picture 11"/>
          <p:cNvPicPr>
            <a:picLocks noChangeAspect="1" noChangeArrowheads="1"/>
          </p:cNvPicPr>
          <p:nvPr/>
        </p:nvPicPr>
        <p:blipFill>
          <a:blip r:embed="rId12"/>
          <a:srcRect/>
          <a:stretch>
            <a:fillRect/>
          </a:stretch>
        </p:blipFill>
        <p:spPr bwMode="auto">
          <a:xfrm>
            <a:off x="6423502" y="3784282"/>
            <a:ext cx="1876425" cy="571500"/>
          </a:xfrm>
          <a:prstGeom prst="rect">
            <a:avLst/>
          </a:prstGeom>
          <a:noFill/>
          <a:ln w="9525">
            <a:solidFill>
              <a:schemeClr val="bg2"/>
            </a:solidFill>
            <a:miter lim="800000"/>
            <a:headEnd/>
            <a:tailEnd/>
          </a:ln>
          <a:effectLst>
            <a:reflection blurRad="6350" stA="50000" endA="300" endPos="90000" dir="5400000" sy="-100000" algn="bl" rotWithShape="0"/>
          </a:effectLst>
        </p:spPr>
      </p:pic>
      <p:pic>
        <p:nvPicPr>
          <p:cNvPr id="1027" name="Picture 3"/>
          <p:cNvPicPr>
            <a:picLocks noChangeAspect="1" noChangeArrowheads="1"/>
          </p:cNvPicPr>
          <p:nvPr/>
        </p:nvPicPr>
        <p:blipFill>
          <a:blip r:embed="rId13"/>
          <a:srcRect/>
          <a:stretch>
            <a:fillRect/>
          </a:stretch>
        </p:blipFill>
        <p:spPr bwMode="auto">
          <a:xfrm>
            <a:off x="3903864" y="3784282"/>
            <a:ext cx="2184000" cy="705600"/>
          </a:xfrm>
          <a:prstGeom prst="rect">
            <a:avLst/>
          </a:prstGeom>
          <a:noFill/>
          <a:ln w="9525">
            <a:noFill/>
            <a:miter lim="800000"/>
            <a:headEnd/>
            <a:tailEnd/>
          </a:ln>
          <a:effectLst>
            <a:reflection blurRad="6350" stA="50000" endA="300" endPos="38500" dist="50800" dir="5400000" sy="-100000" algn="bl" rotWithShape="0"/>
          </a:effectLst>
        </p:spPr>
      </p:pic>
      <p:pic>
        <p:nvPicPr>
          <p:cNvPr id="1029" name="Picture 5"/>
          <p:cNvPicPr>
            <a:picLocks noChangeAspect="1" noChangeArrowheads="1"/>
          </p:cNvPicPr>
          <p:nvPr/>
        </p:nvPicPr>
        <p:blipFill>
          <a:blip r:embed="rId14"/>
          <a:srcRect/>
          <a:stretch>
            <a:fillRect/>
          </a:stretch>
        </p:blipFill>
        <p:spPr bwMode="auto">
          <a:xfrm>
            <a:off x="844074" y="3784282"/>
            <a:ext cx="2724152" cy="705600"/>
          </a:xfrm>
          <a:prstGeom prst="rect">
            <a:avLst/>
          </a:prstGeom>
          <a:noFill/>
          <a:ln w="9525">
            <a:noFill/>
            <a:miter lim="800000"/>
            <a:headEnd/>
            <a:tailEnd/>
          </a:ln>
          <a:effectLst>
            <a:reflection blurRad="6350" stA="50000" endA="300" endPos="38500" dist="508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fade">
                                      <p:cBhvr>
                                        <p:cTn id="7" dur="500"/>
                                        <p:tgtEl>
                                          <p:spTgt spid="235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567"/>
                                        </p:tgtEl>
                                        <p:attrNameLst>
                                          <p:attrName>style.visibility</p:attrName>
                                        </p:attrNameLst>
                                      </p:cBhvr>
                                      <p:to>
                                        <p:strVal val="visible"/>
                                      </p:to>
                                    </p:set>
                                    <p:animEffect transition="in" filter="fade">
                                      <p:cBhvr>
                                        <p:cTn id="11" dur="500"/>
                                        <p:tgtEl>
                                          <p:spTgt spid="2356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561"/>
                                        </p:tgtEl>
                                        <p:attrNameLst>
                                          <p:attrName>style.visibility</p:attrName>
                                        </p:attrNameLst>
                                      </p:cBhvr>
                                      <p:to>
                                        <p:strVal val="visible"/>
                                      </p:to>
                                    </p:set>
                                    <p:animEffect transition="in" filter="fade">
                                      <p:cBhvr>
                                        <p:cTn id="15" dur="500"/>
                                        <p:tgtEl>
                                          <p:spTgt spid="2356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500"/>
                                        <p:tgtEl>
                                          <p:spTgt spid="102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500"/>
                                        <p:tgtEl>
                                          <p:spTgt spid="102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29"/>
                                        </p:tgtEl>
                                        <p:attrNameLst>
                                          <p:attrName>style.visibility</p:attrName>
                                        </p:attrNameLst>
                                      </p:cBhvr>
                                      <p:to>
                                        <p:strVal val="visible"/>
                                      </p:to>
                                    </p:set>
                                    <p:animEffect transition="in" filter="fade">
                                      <p:cBhvr>
                                        <p:cTn id="27" dur="500"/>
                                        <p:tgtEl>
                                          <p:spTgt spid="102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fade">
                                      <p:cBhvr>
                                        <p:cTn id="31" dur="500"/>
                                        <p:tgtEl>
                                          <p:spTgt spid="102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3563"/>
                                        </p:tgtEl>
                                        <p:attrNameLst>
                                          <p:attrName>style.visibility</p:attrName>
                                        </p:attrNameLst>
                                      </p:cBhvr>
                                      <p:to>
                                        <p:strVal val="visible"/>
                                      </p:to>
                                    </p:set>
                                    <p:animEffect transition="in" filter="fade">
                                      <p:cBhvr>
                                        <p:cTn id="35" dur="500"/>
                                        <p:tgtEl>
                                          <p:spTgt spid="2356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3565"/>
                                        </p:tgtEl>
                                        <p:attrNameLst>
                                          <p:attrName>style.visibility</p:attrName>
                                        </p:attrNameLst>
                                      </p:cBhvr>
                                      <p:to>
                                        <p:strVal val="visible"/>
                                      </p:to>
                                    </p:set>
                                    <p:animEffect transition="in" filter="fade">
                                      <p:cBhvr>
                                        <p:cTn id="39" dur="500"/>
                                        <p:tgtEl>
                                          <p:spTgt spid="2356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560"/>
                                        </p:tgtEl>
                                        <p:attrNameLst>
                                          <p:attrName>style.visibility</p:attrName>
                                        </p:attrNameLst>
                                      </p:cBhvr>
                                      <p:to>
                                        <p:strVal val="visible"/>
                                      </p:to>
                                    </p:set>
                                    <p:animEffect transition="in" filter="fade">
                                      <p:cBhvr>
                                        <p:cTn id="43" dur="5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controls</a:t>
            </a:r>
            <a:r>
              <a:rPr lang="en-GB" dirty="0" smtClean="0"/>
              <a:t> - custom</a:t>
            </a:r>
            <a:endParaRPr lang="en-GB" b="1" dirty="0"/>
          </a:p>
        </p:txBody>
      </p:sp>
      <p:pic>
        <p:nvPicPr>
          <p:cNvPr id="7169" name="Picture 1"/>
          <p:cNvPicPr>
            <a:picLocks noChangeAspect="1" noChangeArrowheads="1"/>
          </p:cNvPicPr>
          <p:nvPr/>
        </p:nvPicPr>
        <p:blipFill>
          <a:blip r:embed="rId2"/>
          <a:srcRect/>
          <a:stretch>
            <a:fillRect/>
          </a:stretch>
        </p:blipFill>
        <p:spPr bwMode="auto">
          <a:xfrm>
            <a:off x="276225" y="1928813"/>
            <a:ext cx="2514600" cy="1762125"/>
          </a:xfrm>
          <a:prstGeom prst="rect">
            <a:avLst/>
          </a:prstGeom>
          <a:noFill/>
          <a:ln w="9525">
            <a:noFill/>
            <a:miter lim="800000"/>
            <a:headEnd/>
            <a:tailEnd/>
          </a:ln>
          <a:effectLst>
            <a:reflection blurRad="6350" stA="52000" endA="300" endPos="35000" dir="5400000" sy="-100000" algn="bl" rotWithShape="0"/>
            <a:softEdge rad="63500"/>
          </a:effectLst>
        </p:spPr>
      </p:pic>
      <p:pic>
        <p:nvPicPr>
          <p:cNvPr id="7171" name="Picture 3"/>
          <p:cNvPicPr>
            <a:picLocks noChangeAspect="1" noChangeArrowheads="1"/>
          </p:cNvPicPr>
          <p:nvPr/>
        </p:nvPicPr>
        <p:blipFill>
          <a:blip r:embed="rId3"/>
          <a:srcRect/>
          <a:stretch>
            <a:fillRect/>
          </a:stretch>
        </p:blipFill>
        <p:spPr bwMode="auto">
          <a:xfrm>
            <a:off x="6353175" y="1528763"/>
            <a:ext cx="2514600" cy="2162175"/>
          </a:xfrm>
          <a:prstGeom prst="rect">
            <a:avLst/>
          </a:prstGeom>
          <a:noFill/>
          <a:ln w="9525">
            <a:noFill/>
            <a:miter lim="800000"/>
            <a:headEnd/>
            <a:tailEnd/>
          </a:ln>
          <a:effectLst>
            <a:reflection blurRad="6350" stA="52000" endA="300" endPos="35000" dir="5400000" sy="-100000" algn="bl" rotWithShape="0"/>
            <a:softEdge rad="63500"/>
          </a:effectLst>
        </p:spPr>
      </p:pic>
      <p:pic>
        <p:nvPicPr>
          <p:cNvPr id="7172" name="Picture 4"/>
          <p:cNvPicPr>
            <a:picLocks noChangeAspect="1" noChangeArrowheads="1"/>
          </p:cNvPicPr>
          <p:nvPr/>
        </p:nvPicPr>
        <p:blipFill>
          <a:blip r:embed="rId4"/>
          <a:srcRect/>
          <a:stretch>
            <a:fillRect/>
          </a:stretch>
        </p:blipFill>
        <p:spPr bwMode="auto">
          <a:xfrm>
            <a:off x="3314700" y="1509713"/>
            <a:ext cx="2514600" cy="2181225"/>
          </a:xfrm>
          <a:prstGeom prst="rect">
            <a:avLst/>
          </a:prstGeom>
          <a:noFill/>
          <a:ln w="9525">
            <a:noFill/>
            <a:miter lim="800000"/>
            <a:headEnd/>
            <a:tailEnd/>
          </a:ln>
          <a:effectLst>
            <a:reflection blurRad="6350" stA="52000" endA="300" endPos="35000" dir="5400000" sy="-100000" algn="bl" rotWithShape="0"/>
            <a:softEdge rad="63500"/>
          </a:effectLst>
        </p:spPr>
      </p:pic>
      <p:sp>
        <p:nvSpPr>
          <p:cNvPr id="9" name="Content Placeholder 5"/>
          <p:cNvSpPr>
            <a:spLocks noGrp="1"/>
          </p:cNvSpPr>
          <p:nvPr>
            <p:ph idx="1"/>
          </p:nvPr>
        </p:nvSpPr>
        <p:spPr>
          <a:xfrm>
            <a:off x="381000" y="4584699"/>
            <a:ext cx="8382000" cy="1526572"/>
          </a:xfrm>
        </p:spPr>
        <p:txBody>
          <a:bodyPr/>
          <a:lstStyle/>
          <a:p>
            <a:r>
              <a:rPr lang="en-GB" b="1" dirty="0" err="1" smtClean="0"/>
              <a:t>UserControl</a:t>
            </a:r>
            <a:r>
              <a:rPr lang="en-GB" dirty="0" smtClean="0"/>
              <a:t> for composition of controls</a:t>
            </a:r>
          </a:p>
          <a:p>
            <a:r>
              <a:rPr lang="en-GB" b="1" dirty="0" smtClean="0"/>
              <a:t>Panel</a:t>
            </a:r>
            <a:r>
              <a:rPr lang="en-GB" dirty="0" smtClean="0"/>
              <a:t> for custom layout</a:t>
            </a:r>
          </a:p>
          <a:p>
            <a:r>
              <a:rPr lang="en-GB" b="1" dirty="0" smtClean="0"/>
              <a:t>Control</a:t>
            </a:r>
            <a:r>
              <a:rPr lang="en-GB" dirty="0" smtClean="0"/>
              <a:t> for ultimate flexibility incl. </a:t>
            </a:r>
            <a:r>
              <a:rPr lang="en-GB" dirty="0" err="1" smtClean="0"/>
              <a:t>templating</a:t>
            </a:r>
            <a:endParaRPr lang="en-GB"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fade">
                                      <p:cBhvr>
                                        <p:cTn id="7" dur="1000"/>
                                        <p:tgtEl>
                                          <p:spTgt spid="716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172"/>
                                        </p:tgtEl>
                                        <p:attrNameLst>
                                          <p:attrName>style.visibility</p:attrName>
                                        </p:attrNameLst>
                                      </p:cBhvr>
                                      <p:to>
                                        <p:strVal val="visible"/>
                                      </p:to>
                                    </p:set>
                                    <p:animEffect transition="in" filter="fade">
                                      <p:cBhvr>
                                        <p:cTn id="11" dur="1000"/>
                                        <p:tgtEl>
                                          <p:spTgt spid="717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7171"/>
                                        </p:tgtEl>
                                        <p:attrNameLst>
                                          <p:attrName>style.visibility</p:attrName>
                                        </p:attrNameLst>
                                      </p:cBhvr>
                                      <p:to>
                                        <p:strVal val="visible"/>
                                      </p:to>
                                    </p:set>
                                    <p:animEffect transition="in" filter="fade">
                                      <p:cBhvr>
                                        <p:cTn id="15" dur="1000"/>
                                        <p:tgtEl>
                                          <p:spTgt spid="7171"/>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fade">
                                      <p:cBhvr>
                                        <p:cTn id="23" dur="1000"/>
                                        <p:tgtEl>
                                          <p:spTgt spid="9">
                                            <p:txEl>
                                              <p:pRg st="1" end="1"/>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fade">
                                      <p:cBhvr>
                                        <p:cTn id="27" dur="1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running x-browser, x-platform</a:t>
            </a:r>
            <a:endParaRPr lang="en-GB" dirty="0"/>
          </a:p>
        </p:txBody>
      </p:sp>
      <p:pic>
        <p:nvPicPr>
          <p:cNvPr id="4" name="Picture 3"/>
          <p:cNvPicPr>
            <a:picLocks noChangeAspect="1" noChangeArrowheads="1"/>
          </p:cNvPicPr>
          <p:nvPr/>
        </p:nvPicPr>
        <p:blipFill>
          <a:blip r:embed="rId2"/>
          <a:srcRect/>
          <a:stretch>
            <a:fillRect/>
          </a:stretch>
        </p:blipFill>
        <p:spPr bwMode="auto">
          <a:xfrm>
            <a:off x="1771650" y="2000360"/>
            <a:ext cx="2227832" cy="199762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p:cNvPicPr>
            <a:picLocks noChangeAspect="1" noChangeArrowheads="1"/>
          </p:cNvPicPr>
          <p:nvPr/>
        </p:nvPicPr>
        <p:blipFill>
          <a:blip r:embed="rId3"/>
          <a:srcRect/>
          <a:stretch>
            <a:fillRect/>
          </a:stretch>
        </p:blipFill>
        <p:spPr bwMode="auto">
          <a:xfrm>
            <a:off x="4965388" y="1991492"/>
            <a:ext cx="2015358" cy="201535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Picture 2" descr="http://www.stultzphoto.com/Internet_Explorer_7_Logo.png"/>
          <p:cNvPicPr>
            <a:picLocks noChangeAspect="1" noChangeArrowheads="1"/>
          </p:cNvPicPr>
          <p:nvPr/>
        </p:nvPicPr>
        <p:blipFill>
          <a:blip r:embed="rId4"/>
          <a:srcRect/>
          <a:stretch>
            <a:fillRect/>
          </a:stretch>
        </p:blipFill>
        <p:spPr bwMode="auto">
          <a:xfrm>
            <a:off x="5283200" y="3401400"/>
            <a:ext cx="1210900" cy="1210900"/>
          </a:xfrm>
          <a:prstGeom prst="rect">
            <a:avLst/>
          </a:prstGeom>
          <a:noFill/>
        </p:spPr>
      </p:pic>
      <p:pic>
        <p:nvPicPr>
          <p:cNvPr id="8" name="Picture 6" descr="http://blog.stillaslife.com/wp-content/uploads/2008/02/safari-logo.png"/>
          <p:cNvPicPr>
            <a:picLocks noChangeAspect="1" noChangeArrowheads="1"/>
          </p:cNvPicPr>
          <p:nvPr/>
        </p:nvPicPr>
        <p:blipFill>
          <a:blip r:embed="rId5"/>
          <a:srcRect/>
          <a:stretch>
            <a:fillRect/>
          </a:stretch>
        </p:blipFill>
        <p:spPr bwMode="auto">
          <a:xfrm>
            <a:off x="2322650" y="3393350"/>
            <a:ext cx="1227000" cy="1227000"/>
          </a:xfrm>
          <a:prstGeom prst="rect">
            <a:avLst/>
          </a:prstGeom>
          <a:noFill/>
        </p:spPr>
      </p:pic>
      <p:pic>
        <p:nvPicPr>
          <p:cNvPr id="9" name="Picture 8" descr="http://imagezoom.yellowgorilla.net/images/firefox_logo.png"/>
          <p:cNvPicPr>
            <a:picLocks noChangeAspect="1" noChangeArrowheads="1"/>
          </p:cNvPicPr>
          <p:nvPr/>
        </p:nvPicPr>
        <p:blipFill>
          <a:blip r:embed="rId6" cstate="print"/>
          <a:srcRect/>
          <a:stretch>
            <a:fillRect/>
          </a:stretch>
        </p:blipFill>
        <p:spPr bwMode="auto">
          <a:xfrm>
            <a:off x="3398700" y="3545276"/>
            <a:ext cx="1173300" cy="1128324"/>
          </a:xfrm>
          <a:prstGeom prst="rect">
            <a:avLst/>
          </a:prstGeom>
          <a:noFill/>
        </p:spPr>
      </p:pic>
      <p:pic>
        <p:nvPicPr>
          <p:cNvPr id="10" name="Picture 8" descr="http://imagezoom.yellowgorilla.net/images/firefox_logo.png"/>
          <p:cNvPicPr>
            <a:picLocks noChangeAspect="1" noChangeArrowheads="1"/>
          </p:cNvPicPr>
          <p:nvPr/>
        </p:nvPicPr>
        <p:blipFill>
          <a:blip r:embed="rId6" cstate="print"/>
          <a:srcRect/>
          <a:stretch>
            <a:fillRect/>
          </a:stretch>
        </p:blipFill>
        <p:spPr bwMode="auto">
          <a:xfrm>
            <a:off x="6394096" y="3545276"/>
            <a:ext cx="1173300" cy="1128324"/>
          </a:xfrm>
          <a:prstGeom prst="rect">
            <a:avLst/>
          </a:prstGeom>
          <a:noFill/>
        </p:spPr>
      </p:pic>
      <p:grpSp>
        <p:nvGrpSpPr>
          <p:cNvPr id="12" name="Group 11"/>
          <p:cNvGrpSpPr/>
          <p:nvPr/>
        </p:nvGrpSpPr>
        <p:grpSpPr>
          <a:xfrm>
            <a:off x="615950" y="4635659"/>
            <a:ext cx="8089900" cy="2215991"/>
            <a:chOff x="615950" y="4635659"/>
            <a:chExt cx="8089900" cy="2215991"/>
          </a:xfrm>
        </p:grpSpPr>
        <p:pic>
          <p:nvPicPr>
            <p:cNvPr id="6" name="Picture 2"/>
            <p:cNvPicPr>
              <a:picLocks noChangeAspect="1" noChangeArrowheads="1"/>
            </p:cNvPicPr>
            <p:nvPr/>
          </p:nvPicPr>
          <p:blipFill>
            <a:blip r:embed="rId7"/>
            <a:srcRect/>
            <a:stretch>
              <a:fillRect/>
            </a:stretch>
          </p:blipFill>
          <p:spPr bwMode="auto">
            <a:xfrm>
              <a:off x="615950" y="5029200"/>
              <a:ext cx="1285502" cy="152974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1" name="TextBox 10"/>
            <p:cNvSpPr txBox="1"/>
            <p:nvPr/>
          </p:nvSpPr>
          <p:spPr>
            <a:xfrm>
              <a:off x="1860550" y="4635659"/>
              <a:ext cx="6845300" cy="2215991"/>
            </a:xfrm>
            <a:prstGeom prst="rect">
              <a:avLst/>
            </a:prstGeom>
            <a:noFill/>
          </p:spPr>
          <p:txBody>
            <a:bodyPr wrap="square" rtlCol="0">
              <a:spAutoFit/>
            </a:bodyPr>
            <a:lstStyle/>
            <a:p>
              <a:r>
                <a:rPr lang="en-GB" sz="13800" b="1" dirty="0" smtClean="0"/>
                <a:t>?</a:t>
              </a:r>
              <a:r>
                <a:rPr lang="en-GB" sz="2000" dirty="0" smtClean="0"/>
                <a:t>Linux support is from Novell’s Moonlight project</a:t>
              </a:r>
              <a:endParaRPr lang="en-GB" sz="400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controls</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60400" y="5651500"/>
            <a:ext cx="7823200" cy="523220"/>
          </a:xfrm>
          <a:prstGeom prst="rect">
            <a:avLst/>
          </a:prstGeom>
          <a:noFill/>
        </p:spPr>
        <p:txBody>
          <a:bodyPr wrap="square" rtlCol="0">
            <a:spAutoFit/>
          </a:bodyPr>
          <a:lstStyle/>
          <a:p>
            <a:pPr algn="ctr"/>
            <a:r>
              <a:rPr lang="en-GB" sz="2800" dirty="0" smtClean="0"/>
              <a:t>Control UI separated from Control behaviour</a:t>
            </a:r>
          </a:p>
        </p:txBody>
      </p:sp>
      <p:pic>
        <p:nvPicPr>
          <p:cNvPr id="16385" name="Picture 1"/>
          <p:cNvPicPr>
            <a:picLocks noChangeAspect="1" noChangeArrowheads="1"/>
          </p:cNvPicPr>
          <p:nvPr/>
        </p:nvPicPr>
        <p:blipFill>
          <a:blip r:embed="rId2"/>
          <a:srcRect/>
          <a:stretch>
            <a:fillRect/>
          </a:stretch>
        </p:blipFill>
        <p:spPr bwMode="auto">
          <a:xfrm>
            <a:off x="242888" y="2538413"/>
            <a:ext cx="8658225" cy="1781175"/>
          </a:xfrm>
          <a:prstGeom prst="rect">
            <a:avLst/>
          </a:prstGeom>
          <a:ln>
            <a:noFill/>
          </a:ln>
          <a:effectLst>
            <a:softEdge rad="127000"/>
          </a:effectLst>
        </p:spPr>
      </p:pic>
      <p:sp>
        <p:nvSpPr>
          <p:cNvPr id="12" name="Title 11"/>
          <p:cNvSpPr>
            <a:spLocks noGrp="1"/>
          </p:cNvSpPr>
          <p:nvPr>
            <p:ph type="title"/>
          </p:nvPr>
        </p:nvSpPr>
        <p:spPr/>
        <p:txBody>
          <a:bodyPr/>
          <a:lstStyle/>
          <a:p>
            <a:r>
              <a:rPr lang="en-GB" b="1" dirty="0" smtClean="0"/>
              <a:t>controls</a:t>
            </a:r>
            <a:r>
              <a:rPr lang="en-GB" dirty="0" smtClean="0"/>
              <a:t> - styling, </a:t>
            </a:r>
            <a:r>
              <a:rPr lang="en-GB" dirty="0" err="1" smtClean="0"/>
              <a:t>templating</a:t>
            </a:r>
            <a:endParaRPr lang="en-GB"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control styling, </a:t>
            </a:r>
            <a:r>
              <a:rPr lang="en-GB" dirty="0" err="1" smtClean="0"/>
              <a:t>templating</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framework</a:t>
            </a:r>
            <a:r>
              <a:rPr lang="en-GB" dirty="0" smtClean="0"/>
              <a:t> – data binding</a:t>
            </a:r>
            <a:endParaRPr lang="en-GB" b="1" dirty="0"/>
          </a:p>
        </p:txBody>
      </p:sp>
      <p:sp>
        <p:nvSpPr>
          <p:cNvPr id="7" name="Rounded Rectangle 6"/>
          <p:cNvSpPr/>
          <p:nvPr/>
        </p:nvSpPr>
        <p:spPr bwMode="auto">
          <a:xfrm>
            <a:off x="476249" y="1295400"/>
            <a:ext cx="8258175" cy="1752600"/>
          </a:xfrm>
          <a:prstGeom prst="roundRect">
            <a:avLst>
              <a:gd name="adj" fmla="val 9490"/>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Content Placeholder 4"/>
          <p:cNvSpPr>
            <a:spLocks noGrp="1"/>
          </p:cNvSpPr>
          <p:nvPr>
            <p:ph idx="1"/>
          </p:nvPr>
        </p:nvSpPr>
        <p:spPr>
          <a:xfrm>
            <a:off x="2105025" y="1694647"/>
            <a:ext cx="6572250" cy="892552"/>
          </a:xfrm>
        </p:spPr>
        <p:txBody>
          <a:bodyPr/>
          <a:lstStyle/>
          <a:p>
            <a:r>
              <a:rPr lang="en-GB" sz="2000" dirty="0" smtClean="0"/>
              <a:t>Elements have a </a:t>
            </a:r>
            <a:r>
              <a:rPr lang="en-GB" sz="2000" b="1" dirty="0" err="1" smtClean="0"/>
              <a:t>DataContext</a:t>
            </a:r>
            <a:endParaRPr lang="en-GB" sz="2000" b="1" dirty="0" smtClean="0"/>
          </a:p>
          <a:p>
            <a:r>
              <a:rPr lang="en-GB" sz="2000" dirty="0" smtClean="0"/>
              <a:t>Resolution of declarative bindings is done by hierarchically examining an element’s </a:t>
            </a:r>
            <a:r>
              <a:rPr lang="en-GB" sz="2000" b="1" dirty="0" err="1" smtClean="0"/>
              <a:t>DataContext</a:t>
            </a:r>
            <a:endParaRPr lang="en-GB" sz="2000" dirty="0" smtClean="0"/>
          </a:p>
        </p:txBody>
      </p:sp>
      <p:sp>
        <p:nvSpPr>
          <p:cNvPr id="10" name="Rounded Rectangle 9"/>
          <p:cNvSpPr/>
          <p:nvPr/>
        </p:nvSpPr>
        <p:spPr bwMode="auto">
          <a:xfrm>
            <a:off x="676046" y="1459180"/>
            <a:ext cx="1324204" cy="1419226"/>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 name="Rounded Rectangle 12"/>
          <p:cNvSpPr/>
          <p:nvPr/>
        </p:nvSpPr>
        <p:spPr bwMode="auto">
          <a:xfrm>
            <a:off x="1028701" y="2209800"/>
            <a:ext cx="828674" cy="409575"/>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600" dirty="0" smtClean="0">
                <a:solidFill>
                  <a:srgbClr val="FFFFFF"/>
                </a:solidFill>
                <a:effectLst>
                  <a:outerShdw blurRad="38100" dist="38100" dir="2700000" algn="tl">
                    <a:srgbClr val="000000">
                      <a:alpha val="43137"/>
                    </a:srgbClr>
                  </a:outerShdw>
                </a:effectLst>
                <a:latin typeface="Calibri" pitchFamily="34" charset="0"/>
              </a:rPr>
              <a:t>Button</a:t>
            </a:r>
          </a:p>
        </p:txBody>
      </p:sp>
      <p:sp>
        <p:nvSpPr>
          <p:cNvPr id="14" name="Rounded Rectangle 13"/>
          <p:cNvSpPr/>
          <p:nvPr/>
        </p:nvSpPr>
        <p:spPr bwMode="auto">
          <a:xfrm>
            <a:off x="895351" y="1695450"/>
            <a:ext cx="828674" cy="409575"/>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600" dirty="0" smtClean="0">
                <a:solidFill>
                  <a:srgbClr val="FFFFFF"/>
                </a:solidFill>
                <a:effectLst>
                  <a:outerShdw blurRad="38100" dist="38100" dir="2700000" algn="tl">
                    <a:srgbClr val="000000">
                      <a:alpha val="43137"/>
                    </a:srgbClr>
                  </a:outerShdw>
                </a:effectLst>
                <a:latin typeface="Calibri" pitchFamily="34" charset="0"/>
              </a:rPr>
              <a:t>Grid</a:t>
            </a:r>
          </a:p>
        </p:txBody>
      </p:sp>
      <p:cxnSp>
        <p:nvCxnSpPr>
          <p:cNvPr id="16" name="Curved Connector 15"/>
          <p:cNvCxnSpPr>
            <a:stCxn id="13" idx="1"/>
            <a:endCxn id="14" idx="1"/>
          </p:cNvCxnSpPr>
          <p:nvPr/>
        </p:nvCxnSpPr>
        <p:spPr>
          <a:xfrm rot="10800000">
            <a:off x="895351" y="1900238"/>
            <a:ext cx="133350" cy="514350"/>
          </a:xfrm>
          <a:prstGeom prst="curvedConnector3">
            <a:avLst>
              <a:gd name="adj1" fmla="val 228572"/>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 name="Group 21"/>
          <p:cNvGrpSpPr/>
          <p:nvPr/>
        </p:nvGrpSpPr>
        <p:grpSpPr>
          <a:xfrm>
            <a:off x="614363" y="4127169"/>
            <a:ext cx="7915275" cy="1579300"/>
            <a:chOff x="533400" y="4127169"/>
            <a:chExt cx="7915275" cy="1579300"/>
          </a:xfrm>
        </p:grpSpPr>
        <p:pic>
          <p:nvPicPr>
            <p:cNvPr id="50178" name="Picture 2"/>
            <p:cNvPicPr>
              <a:picLocks noChangeAspect="1" noChangeArrowheads="1"/>
            </p:cNvPicPr>
            <p:nvPr/>
          </p:nvPicPr>
          <p:blipFill>
            <a:blip r:embed="rId2"/>
            <a:srcRect/>
            <a:stretch>
              <a:fillRect/>
            </a:stretch>
          </p:blipFill>
          <p:spPr bwMode="auto">
            <a:xfrm>
              <a:off x="533400" y="4264357"/>
              <a:ext cx="3143250" cy="1304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Right Arrow 18"/>
            <p:cNvSpPr/>
            <p:nvPr/>
          </p:nvSpPr>
          <p:spPr>
            <a:xfrm>
              <a:off x="4081463" y="4516769"/>
              <a:ext cx="1600200" cy="8001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pic>
          <p:nvPicPr>
            <p:cNvPr id="50180" name="Picture 4"/>
            <p:cNvPicPr>
              <a:picLocks noChangeAspect="1" noChangeArrowheads="1"/>
            </p:cNvPicPr>
            <p:nvPr/>
          </p:nvPicPr>
          <p:blipFill>
            <a:blip r:embed="rId3"/>
            <a:srcRect/>
            <a:stretch>
              <a:fillRect/>
            </a:stretch>
          </p:blipFill>
          <p:spPr bwMode="auto">
            <a:xfrm>
              <a:off x="6086475" y="4127169"/>
              <a:ext cx="2362200" cy="1579300"/>
            </a:xfrm>
            <a:prstGeom prst="rect">
              <a:avLst/>
            </a:prstGeom>
            <a:noFill/>
            <a:ln w="9525">
              <a:noFill/>
              <a:miter lim="800000"/>
              <a:headEnd/>
              <a:tailEnd/>
            </a:ln>
            <a:effec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60400" y="2400301"/>
            <a:ext cx="3752850"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p:cNvPicPr>
            <a:picLocks noChangeAspect="1" noChangeArrowheads="1"/>
          </p:cNvPicPr>
          <p:nvPr/>
        </p:nvPicPr>
        <p:blipFill>
          <a:blip r:embed="rId3"/>
          <a:srcRect/>
          <a:stretch>
            <a:fillRect/>
          </a:stretch>
        </p:blipFill>
        <p:spPr bwMode="auto">
          <a:xfrm>
            <a:off x="6350000" y="2184402"/>
            <a:ext cx="2181758" cy="30225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Right Arrow 11"/>
          <p:cNvSpPr/>
          <p:nvPr/>
        </p:nvSpPr>
        <p:spPr>
          <a:xfrm>
            <a:off x="4572000" y="3295651"/>
            <a:ext cx="1600200" cy="8001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10" name="Title 9"/>
          <p:cNvSpPr>
            <a:spLocks noGrp="1"/>
          </p:cNvSpPr>
          <p:nvPr>
            <p:ph type="title"/>
          </p:nvPr>
        </p:nvSpPr>
        <p:spPr/>
        <p:txBody>
          <a:bodyPr/>
          <a:lstStyle/>
          <a:p>
            <a:r>
              <a:rPr lang="en-GB" b="1" dirty="0" smtClean="0"/>
              <a:t>framework</a:t>
            </a:r>
            <a:r>
              <a:rPr lang="en-GB" dirty="0" smtClean="0"/>
              <a:t> – data binding</a:t>
            </a:r>
            <a:endParaRPr lang="en-GB"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data binding</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a:blip r:embed="rId2" cstate="print"/>
          <a:srcRect/>
          <a:stretch>
            <a:fillRect/>
          </a:stretch>
        </p:blipFill>
        <p:spPr bwMode="auto">
          <a:xfrm>
            <a:off x="749300" y="1845852"/>
            <a:ext cx="4000500" cy="3716748"/>
          </a:xfrm>
          <a:prstGeom prst="rect">
            <a:avLst/>
          </a:prstGeom>
          <a:noFill/>
          <a:ln w="9525">
            <a:noFill/>
            <a:miter lim="800000"/>
            <a:headEnd/>
            <a:tailEnd/>
          </a:ln>
          <a:effectLst>
            <a:reflection blurRad="6350" stA="52000" endA="300" endPos="35000" dir="5400000" sy="-100000" algn="bl" rotWithShape="0"/>
          </a:effectLst>
        </p:spPr>
      </p:pic>
      <p:sp>
        <p:nvSpPr>
          <p:cNvPr id="23" name="Rounded Rectangle 22"/>
          <p:cNvSpPr/>
          <p:nvPr/>
        </p:nvSpPr>
        <p:spPr bwMode="auto">
          <a:xfrm>
            <a:off x="934723" y="3046733"/>
            <a:ext cx="2696204" cy="1262974"/>
          </a:xfrm>
          <a:prstGeom prst="roundRect">
            <a:avLst>
              <a:gd name="adj" fmla="val 5839"/>
            </a:avLst>
          </a:prstGeom>
          <a:solidFill>
            <a:schemeClr val="accent2">
              <a:alpha val="22000"/>
            </a:schemeClr>
          </a:solidFill>
          <a:ln w="57150">
            <a:solidFill>
              <a:schemeClr val="accent2"/>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3200" dirty="0" err="1" smtClean="0">
                <a:solidFill>
                  <a:schemeClr val="bg1"/>
                </a:solidFill>
                <a:effectLst>
                  <a:outerShdw blurRad="38100" dist="38100" dir="2700000" algn="tl">
                    <a:srgbClr val="000000">
                      <a:alpha val="43137"/>
                    </a:srgbClr>
                  </a:outerShdw>
                </a:effectLst>
                <a:latin typeface="Calibri" pitchFamily="34" charset="0"/>
              </a:rPr>
              <a:t>Silverlight</a:t>
            </a:r>
            <a:endParaRPr lang="en-GB" sz="3200" dirty="0" smtClean="0">
              <a:solidFill>
                <a:schemeClr val="bg1"/>
              </a:solidFill>
              <a:effectLst>
                <a:outerShdw blurRad="38100" dist="38100" dir="2700000" algn="tl">
                  <a:srgbClr val="000000">
                    <a:alpha val="43137"/>
                  </a:srgbClr>
                </a:outerShdw>
              </a:effectLst>
              <a:latin typeface="Calibri" pitchFamily="34" charset="0"/>
            </a:endParaRPr>
          </a:p>
        </p:txBody>
      </p:sp>
      <p:grpSp>
        <p:nvGrpSpPr>
          <p:cNvPr id="2" name="Group 29"/>
          <p:cNvGrpSpPr/>
          <p:nvPr/>
        </p:nvGrpSpPr>
        <p:grpSpPr>
          <a:xfrm>
            <a:off x="6883400" y="1827587"/>
            <a:ext cx="2136834" cy="4179513"/>
            <a:chOff x="6883400" y="1827587"/>
            <a:chExt cx="2136834" cy="4179513"/>
          </a:xfrm>
        </p:grpSpPr>
        <p:pic>
          <p:nvPicPr>
            <p:cNvPr id="25" name="Picture 6" descr="C:\Users\mtaulty\AppData\Local\Microsoft\Windows\Temporary Internet Files\Content.IE5\DLXXUXZ9\MCj04352420000[1].png"/>
            <p:cNvPicPr>
              <a:picLocks noChangeAspect="1" noChangeArrowheads="1"/>
            </p:cNvPicPr>
            <p:nvPr/>
          </p:nvPicPr>
          <p:blipFill>
            <a:blip r:embed="rId3"/>
            <a:srcRect/>
            <a:stretch>
              <a:fillRect/>
            </a:stretch>
          </p:blipFill>
          <p:spPr bwMode="auto">
            <a:xfrm>
              <a:off x="6883400" y="1827587"/>
              <a:ext cx="1322956" cy="2617788"/>
            </a:xfrm>
            <a:prstGeom prst="rect">
              <a:avLst/>
            </a:prstGeom>
            <a:noFill/>
            <a:ln w="9525">
              <a:noFill/>
              <a:miter lim="800000"/>
              <a:headEnd/>
              <a:tailEnd/>
            </a:ln>
          </p:spPr>
        </p:pic>
        <p:pic>
          <p:nvPicPr>
            <p:cNvPr id="26" name="Picture 6" descr="C:\Users\mtaulty\AppData\Local\Microsoft\Windows\Temporary Internet Files\Content.IE5\DLXXUXZ9\MCj04352420000[1].png"/>
            <p:cNvPicPr>
              <a:picLocks noChangeAspect="1" noChangeArrowheads="1"/>
            </p:cNvPicPr>
            <p:nvPr/>
          </p:nvPicPr>
          <p:blipFill>
            <a:blip r:embed="rId3"/>
            <a:srcRect/>
            <a:stretch>
              <a:fillRect/>
            </a:stretch>
          </p:blipFill>
          <p:spPr bwMode="auto">
            <a:xfrm>
              <a:off x="7239000" y="2628900"/>
              <a:ext cx="1322956" cy="2617788"/>
            </a:xfrm>
            <a:prstGeom prst="rect">
              <a:avLst/>
            </a:prstGeom>
            <a:noFill/>
            <a:ln w="9525">
              <a:noFill/>
              <a:miter lim="800000"/>
              <a:headEnd/>
              <a:tailEnd/>
            </a:ln>
          </p:spPr>
        </p:pic>
        <p:pic>
          <p:nvPicPr>
            <p:cNvPr id="29" name="Picture 6" descr="C:\Users\mtaulty\AppData\Local\Microsoft\Windows\Temporary Internet Files\Content.IE5\DLXXUXZ9\MCj04352420000[1].png"/>
            <p:cNvPicPr>
              <a:picLocks noChangeAspect="1" noChangeArrowheads="1"/>
            </p:cNvPicPr>
            <p:nvPr/>
          </p:nvPicPr>
          <p:blipFill>
            <a:blip r:embed="rId3"/>
            <a:srcRect/>
            <a:stretch>
              <a:fillRect/>
            </a:stretch>
          </p:blipFill>
          <p:spPr bwMode="auto">
            <a:xfrm>
              <a:off x="7697278" y="3389312"/>
              <a:ext cx="1322956" cy="2617788"/>
            </a:xfrm>
            <a:prstGeom prst="rect">
              <a:avLst/>
            </a:prstGeom>
            <a:noFill/>
            <a:ln w="9525">
              <a:noFill/>
              <a:miter lim="800000"/>
              <a:headEnd/>
              <a:tailEnd/>
            </a:ln>
          </p:spPr>
        </p:pic>
      </p:grpSp>
      <p:sp>
        <p:nvSpPr>
          <p:cNvPr id="31" name="Left-Right Arrow 30"/>
          <p:cNvSpPr/>
          <p:nvPr/>
        </p:nvSpPr>
        <p:spPr>
          <a:xfrm>
            <a:off x="3460750" y="2740345"/>
            <a:ext cx="3778250" cy="648967"/>
          </a:xfrm>
          <a:prstGeom prst="lef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smtClean="0">
                <a:solidFill>
                  <a:schemeClr val="tx1"/>
                </a:solidFill>
              </a:rPr>
              <a:t>HTTP GET/POST</a:t>
            </a:r>
            <a:endParaRPr lang="en-GB" b="1" dirty="0">
              <a:solidFill>
                <a:schemeClr val="tx1"/>
              </a:solidFill>
            </a:endParaRPr>
          </a:p>
        </p:txBody>
      </p:sp>
      <p:sp>
        <p:nvSpPr>
          <p:cNvPr id="32" name="Left-Right Arrow 31"/>
          <p:cNvSpPr/>
          <p:nvPr/>
        </p:nvSpPr>
        <p:spPr>
          <a:xfrm>
            <a:off x="3460750" y="3371832"/>
            <a:ext cx="3778250" cy="648967"/>
          </a:xfrm>
          <a:prstGeom prst="lef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smtClean="0">
                <a:solidFill>
                  <a:schemeClr val="tx1"/>
                </a:solidFill>
              </a:rPr>
              <a:t>SOAP, JSON, REST, XML</a:t>
            </a:r>
            <a:endParaRPr lang="en-GB" b="1" dirty="0">
              <a:solidFill>
                <a:schemeClr val="tx1"/>
              </a:solidFill>
            </a:endParaRPr>
          </a:p>
        </p:txBody>
      </p:sp>
      <p:sp>
        <p:nvSpPr>
          <p:cNvPr id="33" name="Left-Right Arrow 32"/>
          <p:cNvSpPr/>
          <p:nvPr/>
        </p:nvSpPr>
        <p:spPr>
          <a:xfrm>
            <a:off x="3460750" y="4003319"/>
            <a:ext cx="3778250" cy="648967"/>
          </a:xfrm>
          <a:prstGeom prst="lef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smtClean="0">
                <a:solidFill>
                  <a:schemeClr val="tx1"/>
                </a:solidFill>
              </a:rPr>
              <a:t>Sockets</a:t>
            </a:r>
            <a:endParaRPr lang="en-GB" b="1" dirty="0">
              <a:solidFill>
                <a:schemeClr val="tx1"/>
              </a:solidFill>
            </a:endParaRPr>
          </a:p>
        </p:txBody>
      </p:sp>
      <p:sp>
        <p:nvSpPr>
          <p:cNvPr id="15" name="Title 14"/>
          <p:cNvSpPr>
            <a:spLocks noGrp="1"/>
          </p:cNvSpPr>
          <p:nvPr>
            <p:ph type="title"/>
          </p:nvPr>
        </p:nvSpPr>
        <p:spPr/>
        <p:txBody>
          <a:bodyPr/>
          <a:lstStyle/>
          <a:p>
            <a:r>
              <a:rPr lang="en-GB" b="1" dirty="0" smtClean="0"/>
              <a:t>framework</a:t>
            </a:r>
            <a:r>
              <a:rPr lang="en-GB" dirty="0" smtClean="0"/>
              <a:t> – “web service” access</a:t>
            </a:r>
            <a:endParaRPr lang="en-GB"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accessing services</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b="1" dirty="0" smtClean="0"/>
              <a:t>framework</a:t>
            </a:r>
            <a:r>
              <a:rPr lang="en-GB" dirty="0" smtClean="0"/>
              <a:t> – local machine access</a:t>
            </a:r>
            <a:endParaRPr lang="en-GB" b="1" dirty="0"/>
          </a:p>
        </p:txBody>
      </p:sp>
      <p:pic>
        <p:nvPicPr>
          <p:cNvPr id="6" name="Picture 10" descr="C:\Users\mtaulty\Pictures\Microsoft Clip Organizer\j0424192.wmf"/>
          <p:cNvPicPr>
            <a:picLocks noChangeAspect="1" noChangeArrowheads="1"/>
          </p:cNvPicPr>
          <p:nvPr/>
        </p:nvPicPr>
        <p:blipFill>
          <a:blip r:embed="rId2"/>
          <a:srcRect/>
          <a:stretch>
            <a:fillRect/>
          </a:stretch>
        </p:blipFill>
        <p:spPr bwMode="auto">
          <a:xfrm>
            <a:off x="531964" y="3582262"/>
            <a:ext cx="3817786" cy="3136038"/>
          </a:xfrm>
          <a:prstGeom prst="rect">
            <a:avLst/>
          </a:prstGeom>
          <a:noFill/>
        </p:spPr>
      </p:pic>
      <p:pic>
        <p:nvPicPr>
          <p:cNvPr id="7" name="Picture 2"/>
          <p:cNvPicPr>
            <a:picLocks noChangeAspect="1" noChangeArrowheads="1"/>
          </p:cNvPicPr>
          <p:nvPr/>
        </p:nvPicPr>
        <p:blipFill>
          <a:blip r:embed="rId3" cstate="print"/>
          <a:srcRect/>
          <a:stretch>
            <a:fillRect/>
          </a:stretch>
        </p:blipFill>
        <p:spPr bwMode="auto">
          <a:xfrm>
            <a:off x="4438650" y="1401352"/>
            <a:ext cx="4000500" cy="3716748"/>
          </a:xfrm>
          <a:prstGeom prst="rect">
            <a:avLst/>
          </a:prstGeom>
          <a:noFill/>
          <a:ln w="38100">
            <a:noFill/>
            <a:miter lim="800000"/>
            <a:headEnd/>
            <a:tailEnd/>
          </a:ln>
          <a:effectLst>
            <a:reflection blurRad="6350" stA="52000" endA="300" endPos="35000" dir="5400000" sy="-100000" algn="bl" rotWithShape="0"/>
          </a:effectLst>
        </p:spPr>
      </p:pic>
      <p:pic>
        <p:nvPicPr>
          <p:cNvPr id="13" name="Picture 2" descr="C:\Users\mtaulty\Pictures\Microsoft Clip Organizer\j0433853.png"/>
          <p:cNvPicPr>
            <a:picLocks noChangeAspect="1" noChangeArrowheads="1"/>
          </p:cNvPicPr>
          <p:nvPr/>
        </p:nvPicPr>
        <p:blipFill>
          <a:blip r:embed="rId4"/>
          <a:srcRect/>
          <a:stretch>
            <a:fillRect/>
          </a:stretch>
        </p:blipFill>
        <p:spPr bwMode="auto">
          <a:xfrm rot="3600000">
            <a:off x="1465714" y="3112636"/>
            <a:ext cx="2400300" cy="2400300"/>
          </a:xfrm>
          <a:prstGeom prst="rect">
            <a:avLst/>
          </a:prstGeom>
          <a:noFill/>
        </p:spPr>
      </p:pic>
      <p:sp>
        <p:nvSpPr>
          <p:cNvPr id="17" name="Striped Right Arrow 16"/>
          <p:cNvSpPr/>
          <p:nvPr/>
        </p:nvSpPr>
        <p:spPr bwMode="auto">
          <a:xfrm rot="19941967">
            <a:off x="3164212" y="3009187"/>
            <a:ext cx="1244600" cy="731112"/>
          </a:xfrm>
          <a:prstGeom prst="stripedRightArrow">
            <a:avLst>
              <a:gd name="adj1" fmla="val 50000"/>
              <a:gd name="adj2" fmla="val 5000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8" name="Striped Right Arrow 17"/>
          <p:cNvSpPr/>
          <p:nvPr/>
        </p:nvSpPr>
        <p:spPr bwMode="auto">
          <a:xfrm rot="9000000">
            <a:off x="3450244" y="3853738"/>
            <a:ext cx="1244600" cy="731112"/>
          </a:xfrm>
          <a:prstGeom prst="stripedRightArrow">
            <a:avLst>
              <a:gd name="adj1" fmla="val 50000"/>
              <a:gd name="adj2" fmla="val 5000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accessing the local machine</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typically installed on-demand</a:t>
            </a:r>
            <a:endParaRPr lang="en-GB" dirty="0"/>
          </a:p>
        </p:txBody>
      </p:sp>
      <p:sp>
        <p:nvSpPr>
          <p:cNvPr id="4" name="TextBox 3"/>
          <p:cNvSpPr txBox="1"/>
          <p:nvPr/>
        </p:nvSpPr>
        <p:spPr>
          <a:xfrm>
            <a:off x="1129997" y="5750580"/>
            <a:ext cx="6884007" cy="523220"/>
          </a:xfrm>
          <a:prstGeom prst="rect">
            <a:avLst/>
          </a:prstGeom>
          <a:noFill/>
        </p:spPr>
        <p:txBody>
          <a:bodyPr wrap="square" rtlCol="0">
            <a:spAutoFit/>
          </a:bodyPr>
          <a:lstStyle/>
          <a:p>
            <a:r>
              <a:rPr lang="en-GB" sz="2800" dirty="0" smtClean="0"/>
              <a:t>Also available as an optional Windows Update</a:t>
            </a:r>
            <a:endParaRPr lang="en-GB" sz="2800" dirty="0"/>
          </a:p>
        </p:txBody>
      </p:sp>
      <p:pic>
        <p:nvPicPr>
          <p:cNvPr id="5" name="Picture 2"/>
          <p:cNvPicPr>
            <a:picLocks noChangeAspect="1" noChangeArrowheads="1"/>
          </p:cNvPicPr>
          <p:nvPr/>
        </p:nvPicPr>
        <p:blipFill>
          <a:blip r:embed="rId2"/>
          <a:srcRect/>
          <a:stretch>
            <a:fillRect/>
          </a:stretch>
        </p:blipFill>
        <p:spPr bwMode="auto">
          <a:xfrm>
            <a:off x="1247775" y="1495425"/>
            <a:ext cx="6648450" cy="420052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resources</a:t>
            </a:r>
            <a:endParaRPr lang="en-GB" dirty="0"/>
          </a:p>
        </p:txBody>
      </p:sp>
      <p:pic>
        <p:nvPicPr>
          <p:cNvPr id="4" name="Picture 3" descr="\\sharepoint\sites\silverlight\Marketing\Branding\Logo_Lockups_r\Logo_Lockups_r\vertical_r\Sl_v_rgb_r.png"/>
          <p:cNvPicPr>
            <a:picLocks noChangeAspect="1" noChangeArrowheads="1"/>
          </p:cNvPicPr>
          <p:nvPr/>
        </p:nvPicPr>
        <p:blipFill>
          <a:blip r:embed="rId2" cstate="print"/>
          <a:srcRect/>
          <a:stretch>
            <a:fillRect/>
          </a:stretch>
        </p:blipFill>
        <p:spPr bwMode="auto">
          <a:xfrm>
            <a:off x="3261983" y="1977101"/>
            <a:ext cx="2620034" cy="2925100"/>
          </a:xfrm>
          <a:prstGeom prst="rect">
            <a:avLst/>
          </a:prstGeom>
          <a:noFill/>
          <a:ln w="9525">
            <a:noFill/>
            <a:miter lim="800000"/>
            <a:headEnd/>
            <a:tailEnd/>
          </a:ln>
        </p:spPr>
      </p:pic>
      <p:sp>
        <p:nvSpPr>
          <p:cNvPr id="5" name="TextBox 4"/>
          <p:cNvSpPr txBox="1"/>
          <p:nvPr/>
        </p:nvSpPr>
        <p:spPr>
          <a:xfrm>
            <a:off x="1689256" y="5080000"/>
            <a:ext cx="5765489" cy="646331"/>
          </a:xfrm>
          <a:prstGeom prst="rect">
            <a:avLst/>
          </a:prstGeom>
          <a:noFill/>
        </p:spPr>
        <p:txBody>
          <a:bodyPr wrap="none" rtlCol="0">
            <a:spAutoFit/>
          </a:bodyPr>
          <a:lstStyle/>
          <a:p>
            <a:r>
              <a:rPr lang="en-GB" sz="3600" dirty="0" smtClean="0">
                <a:latin typeface="Trebuchet MS" pitchFamily="34" charset="0"/>
                <a:hlinkClick r:id="rId3"/>
              </a:rPr>
              <a:t>http://www.silverlight.net</a:t>
            </a:r>
            <a:endParaRPr lang="en-GB" sz="3600" dirty="0">
              <a:latin typeface="Trebuchet MS" pitchFamily="34"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on its way – </a:t>
            </a:r>
            <a:r>
              <a:rPr lang="en-GB" dirty="0" err="1" smtClean="0"/>
              <a:t>Silverlight</a:t>
            </a:r>
            <a:r>
              <a:rPr lang="en-GB" dirty="0" smtClean="0"/>
              <a:t> 3</a:t>
            </a:r>
            <a:endParaRPr lang="en-GB" dirty="0"/>
          </a:p>
        </p:txBody>
      </p:sp>
      <p:grpSp>
        <p:nvGrpSpPr>
          <p:cNvPr id="90" name="Group 89"/>
          <p:cNvGrpSpPr/>
          <p:nvPr/>
        </p:nvGrpSpPr>
        <p:grpSpPr>
          <a:xfrm>
            <a:off x="1333500" y="990600"/>
            <a:ext cx="6477000" cy="5562600"/>
            <a:chOff x="4248150" y="2857500"/>
            <a:chExt cx="6477000" cy="5562600"/>
          </a:xfrm>
        </p:grpSpPr>
        <p:sp>
          <p:nvSpPr>
            <p:cNvPr id="86" name="Rectangle 85"/>
            <p:cNvSpPr/>
            <p:nvPr/>
          </p:nvSpPr>
          <p:spPr bwMode="auto">
            <a:xfrm>
              <a:off x="4248150" y="2857500"/>
              <a:ext cx="3253740" cy="91440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3600" dirty="0" smtClean="0">
                  <a:solidFill>
                    <a:srgbClr val="FFFFFF"/>
                  </a:solidFill>
                  <a:effectLst>
                    <a:outerShdw blurRad="38100" dist="38100" dir="2700000" algn="tl">
                      <a:srgbClr val="000000">
                        <a:alpha val="43137"/>
                      </a:srgbClr>
                    </a:outerShdw>
                  </a:effectLst>
                  <a:latin typeface="Calibri" pitchFamily="34" charset="0"/>
                </a:rPr>
                <a:t>Out of Browser</a:t>
              </a:r>
            </a:p>
          </p:txBody>
        </p:sp>
        <p:grpSp>
          <p:nvGrpSpPr>
            <p:cNvPr id="69" name="Group 68"/>
            <p:cNvGrpSpPr/>
            <p:nvPr/>
          </p:nvGrpSpPr>
          <p:grpSpPr>
            <a:xfrm>
              <a:off x="4248150" y="3619500"/>
              <a:ext cx="6477000" cy="4800600"/>
              <a:chOff x="2362200" y="1828800"/>
              <a:chExt cx="6477000" cy="4800600"/>
            </a:xfrm>
          </p:grpSpPr>
          <p:sp>
            <p:nvSpPr>
              <p:cNvPr id="70" name="Round Diagonal Corner Rectangle 69"/>
              <p:cNvSpPr/>
              <p:nvPr/>
            </p:nvSpPr>
            <p:spPr bwMode="auto">
              <a:xfrm flipH="1">
                <a:off x="2362200" y="1828800"/>
                <a:ext cx="6477000" cy="4800600"/>
              </a:xfrm>
              <a:prstGeom prst="round2DiagRect">
                <a:avLst>
                  <a:gd name="adj1" fmla="val 7441"/>
                  <a:gd name="adj2" fmla="val 0"/>
                </a:avLst>
              </a:prstGeom>
              <a:solidFill>
                <a:srgbClr val="303742"/>
              </a:solidFill>
              <a:ln/>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rtlCol="0" anchor="t"/>
              <a:lstStyle/>
              <a:p>
                <a:pPr algn="ctr" defTabSz="844550">
                  <a:lnSpc>
                    <a:spcPct val="90000"/>
                  </a:lnSpc>
                  <a:spcBef>
                    <a:spcPct val="0"/>
                  </a:spcBef>
                  <a:spcAft>
                    <a:spcPct val="35000"/>
                  </a:spcAft>
                </a:pPr>
                <a:endParaRPr lang="en-GB" sz="2800" b="1" dirty="0" smtClean="0">
                  <a:latin typeface="Segoe Semibold" pitchFamily="34" charset="0"/>
                </a:endParaRPr>
              </a:p>
            </p:txBody>
          </p:sp>
          <p:pic>
            <p:nvPicPr>
              <p:cNvPr id="71" name="Picture 2" descr="C:\Users\judy.shi\Desktop\1-5\OB 1.png"/>
              <p:cNvPicPr>
                <a:picLocks noChangeAspect="1" noChangeArrowheads="1"/>
              </p:cNvPicPr>
              <p:nvPr/>
            </p:nvPicPr>
            <p:blipFill>
              <a:blip r:embed="rId2" cstate="print"/>
              <a:srcRect/>
              <a:stretch>
                <a:fillRect/>
              </a:stretch>
            </p:blipFill>
            <p:spPr bwMode="auto">
              <a:xfrm>
                <a:off x="3305968" y="2565113"/>
                <a:ext cx="1266945" cy="833516"/>
              </a:xfrm>
              <a:prstGeom prst="rect">
                <a:avLst/>
              </a:prstGeom>
              <a:noFill/>
            </p:spPr>
          </p:pic>
          <p:pic>
            <p:nvPicPr>
              <p:cNvPr id="72" name="Picture 2" descr="C:\Users\judy.shi\Desktop\1-5\OB 2.png"/>
              <p:cNvPicPr>
                <a:picLocks noChangeAspect="1" noChangeArrowheads="1"/>
              </p:cNvPicPr>
              <p:nvPr/>
            </p:nvPicPr>
            <p:blipFill>
              <a:blip r:embed="rId3" cstate="print"/>
              <a:srcRect/>
              <a:stretch>
                <a:fillRect/>
              </a:stretch>
            </p:blipFill>
            <p:spPr bwMode="auto">
              <a:xfrm>
                <a:off x="6368583" y="2505436"/>
                <a:ext cx="1403817" cy="923564"/>
              </a:xfrm>
              <a:prstGeom prst="rect">
                <a:avLst/>
              </a:prstGeom>
              <a:noFill/>
            </p:spPr>
          </p:pic>
          <p:pic>
            <p:nvPicPr>
              <p:cNvPr id="73" name="Picture 2" descr="C:\Users\judy.shi\Desktop\1-5\OB 3.png"/>
              <p:cNvPicPr>
                <a:picLocks noChangeAspect="1" noChangeArrowheads="1"/>
              </p:cNvPicPr>
              <p:nvPr/>
            </p:nvPicPr>
            <p:blipFill>
              <a:blip r:embed="rId4" cstate="print"/>
              <a:srcRect/>
              <a:stretch>
                <a:fillRect/>
              </a:stretch>
            </p:blipFill>
            <p:spPr bwMode="auto">
              <a:xfrm>
                <a:off x="3276600" y="4119332"/>
                <a:ext cx="1371590" cy="532975"/>
              </a:xfrm>
              <a:prstGeom prst="rect">
                <a:avLst/>
              </a:prstGeom>
              <a:noFill/>
            </p:spPr>
          </p:pic>
          <p:pic>
            <p:nvPicPr>
              <p:cNvPr id="74" name="Picture 2" descr="C:\Users\judy.shi\Desktop\1-5\OB 5.png"/>
              <p:cNvPicPr>
                <a:picLocks noChangeAspect="1" noChangeArrowheads="1"/>
              </p:cNvPicPr>
              <p:nvPr/>
            </p:nvPicPr>
            <p:blipFill>
              <a:blip r:embed="rId5" cstate="print"/>
              <a:srcRect/>
              <a:stretch>
                <a:fillRect/>
              </a:stretch>
            </p:blipFill>
            <p:spPr bwMode="auto">
              <a:xfrm>
                <a:off x="6561982" y="5782328"/>
                <a:ext cx="1184470" cy="316283"/>
              </a:xfrm>
              <a:prstGeom prst="rect">
                <a:avLst/>
              </a:prstGeom>
              <a:noFill/>
            </p:spPr>
          </p:pic>
          <p:pic>
            <p:nvPicPr>
              <p:cNvPr id="75" name="Picture 2" descr="C:\Users\forestk\Desktop\Image.jpg"/>
              <p:cNvPicPr>
                <a:picLocks noChangeAspect="1" noChangeArrowheads="1"/>
              </p:cNvPicPr>
              <p:nvPr/>
            </p:nvPicPr>
            <p:blipFill>
              <a:blip r:embed="rId6" cstate="print"/>
              <a:srcRect/>
              <a:stretch>
                <a:fillRect/>
              </a:stretch>
            </p:blipFill>
            <p:spPr bwMode="auto">
              <a:xfrm>
                <a:off x="6361958" y="4343400"/>
                <a:ext cx="1562842" cy="397595"/>
              </a:xfrm>
              <a:prstGeom prst="rect">
                <a:avLst/>
              </a:prstGeom>
              <a:noFill/>
            </p:spPr>
          </p:pic>
          <p:pic>
            <p:nvPicPr>
              <p:cNvPr id="76" name="Picture 2" descr="C:\Users\forestk\Desktop\Silverlight 3 Briefing_Design_PNG Files\All icons and logos\Out of Browser\Windows 7.png"/>
              <p:cNvPicPr>
                <a:picLocks noChangeAspect="1" noChangeArrowheads="1"/>
              </p:cNvPicPr>
              <p:nvPr/>
            </p:nvPicPr>
            <p:blipFill>
              <a:blip r:embed="rId7" cstate="print"/>
              <a:srcRect/>
              <a:stretch>
                <a:fillRect/>
              </a:stretch>
            </p:blipFill>
            <p:spPr bwMode="auto">
              <a:xfrm>
                <a:off x="3526361" y="5725451"/>
                <a:ext cx="957997" cy="579475"/>
              </a:xfrm>
              <a:prstGeom prst="rect">
                <a:avLst/>
              </a:prstGeom>
              <a:noFill/>
            </p:spPr>
          </p:pic>
          <p:grpSp>
            <p:nvGrpSpPr>
              <p:cNvPr id="77" name="Group 66"/>
              <p:cNvGrpSpPr/>
              <p:nvPr/>
            </p:nvGrpSpPr>
            <p:grpSpPr>
              <a:xfrm>
                <a:off x="2590800" y="2133600"/>
                <a:ext cx="5943600" cy="4267200"/>
                <a:chOff x="2590800" y="2057400"/>
                <a:chExt cx="5943600" cy="4267200"/>
              </a:xfrm>
            </p:grpSpPr>
            <p:sp>
              <p:nvSpPr>
                <p:cNvPr id="78" name="Rounded Rectangle 77"/>
                <p:cNvSpPr/>
                <p:nvPr/>
              </p:nvSpPr>
              <p:spPr bwMode="auto">
                <a:xfrm>
                  <a:off x="25908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Run Apps Out of Browser</a:t>
                  </a:r>
                  <a:endParaRPr kumimoji="0" lang="en-US" sz="1600" b="0" i="0" u="none" strike="noStrike" cap="none" normalizeH="0" baseline="0" dirty="0" smtClean="0">
                    <a:solidFill>
                      <a:schemeClr val="tx1"/>
                    </a:solidFill>
                    <a:latin typeface="Segoe Semibold" pitchFamily="34" charset="0"/>
                  </a:endParaRPr>
                </a:p>
              </p:txBody>
            </p:sp>
            <p:sp>
              <p:nvSpPr>
                <p:cNvPr id="79" name="Rounded Rectangle 78"/>
                <p:cNvSpPr/>
                <p:nvPr/>
              </p:nvSpPr>
              <p:spPr bwMode="auto">
                <a:xfrm>
                  <a:off x="57150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Desktop &amp; Start Menu</a:t>
                  </a:r>
                  <a:endParaRPr kumimoji="0" lang="en-US" sz="1600" b="0" i="0" u="none" strike="noStrike" cap="none" normalizeH="0" baseline="0" dirty="0" smtClean="0">
                    <a:solidFill>
                      <a:schemeClr val="tx1"/>
                    </a:solidFill>
                    <a:latin typeface="Segoe Semibold" pitchFamily="34" charset="0"/>
                  </a:endParaRPr>
                </a:p>
              </p:txBody>
            </p:sp>
            <p:sp>
              <p:nvSpPr>
                <p:cNvPr id="80" name="Rounded Rectangle 79"/>
                <p:cNvSpPr/>
                <p:nvPr/>
              </p:nvSpPr>
              <p:spPr bwMode="auto">
                <a:xfrm>
                  <a:off x="25908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Safer &amp; More Secure</a:t>
                  </a:r>
                  <a:endParaRPr kumimoji="0" lang="en-US" sz="1600" b="0" i="0" u="none" strike="noStrike" cap="none" normalizeH="0" baseline="0" dirty="0" smtClean="0">
                    <a:solidFill>
                      <a:schemeClr val="tx1"/>
                    </a:solidFill>
                    <a:latin typeface="Segoe Semibold" pitchFamily="34" charset="0"/>
                  </a:endParaRPr>
                </a:p>
              </p:txBody>
            </p:sp>
            <p:sp>
              <p:nvSpPr>
                <p:cNvPr id="81" name="Rounded Rectangle 80"/>
                <p:cNvSpPr/>
                <p:nvPr/>
              </p:nvSpPr>
              <p:spPr bwMode="auto">
                <a:xfrm>
                  <a:off x="57150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Smooth Installation</a:t>
                  </a:r>
                  <a:br>
                    <a:rPr lang="en-US" sz="1600" dirty="0" smtClean="0">
                      <a:solidFill>
                        <a:schemeClr val="tx1"/>
                      </a:solidFill>
                      <a:latin typeface="Segoe Semibold" pitchFamily="34" charset="0"/>
                    </a:rPr>
                  </a:br>
                  <a:r>
                    <a:rPr lang="en-US" sz="1600" dirty="0" smtClean="0">
                      <a:solidFill>
                        <a:schemeClr val="tx1"/>
                      </a:solidFill>
                      <a:latin typeface="Segoe Semibold" pitchFamily="34" charset="0"/>
                    </a:rPr>
                    <a:t>&amp; Auto Update</a:t>
                  </a:r>
                  <a:endParaRPr kumimoji="0" lang="en-US" sz="1600" b="0" i="0" u="none" strike="noStrike" cap="none" normalizeH="0" baseline="0" dirty="0" smtClean="0">
                    <a:solidFill>
                      <a:schemeClr val="tx1"/>
                    </a:solidFill>
                    <a:latin typeface="Segoe Semibold" pitchFamily="34" charset="0"/>
                  </a:endParaRPr>
                </a:p>
              </p:txBody>
            </p:sp>
            <p:sp>
              <p:nvSpPr>
                <p:cNvPr id="82" name="Rounded Rectangle 81"/>
                <p:cNvSpPr/>
                <p:nvPr/>
              </p:nvSpPr>
              <p:spPr bwMode="auto">
                <a:xfrm>
                  <a:off x="2590800" y="5105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Windows Integration</a:t>
                  </a:r>
                  <a:endParaRPr kumimoji="0" lang="en-US" sz="1600" b="0" i="0" u="none" strike="noStrike" cap="none" normalizeH="0" baseline="0" dirty="0" smtClean="0">
                    <a:solidFill>
                      <a:schemeClr val="tx1"/>
                    </a:solidFill>
                    <a:latin typeface="Segoe Semibold" pitchFamily="34" charset="0"/>
                  </a:endParaRPr>
                </a:p>
              </p:txBody>
            </p:sp>
            <p:sp>
              <p:nvSpPr>
                <p:cNvPr id="83" name="Rounded Rectangle 82"/>
                <p:cNvSpPr/>
                <p:nvPr/>
              </p:nvSpPr>
              <p:spPr bwMode="auto">
                <a:xfrm>
                  <a:off x="5715000" y="5105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Connectivity Detection</a:t>
                  </a:r>
                  <a:endParaRPr kumimoji="0" lang="en-US" sz="1600" b="0" i="0" u="none" strike="noStrike" cap="none" normalizeH="0" baseline="0" dirty="0" smtClean="0">
                    <a:solidFill>
                      <a:schemeClr val="tx1"/>
                    </a:solidFill>
                    <a:latin typeface="Segoe Semibold" pitchFamily="34" charset="0"/>
                  </a:endParaRPr>
                </a:p>
              </p:txBody>
            </p:sp>
          </p:grpSp>
        </p:grpSp>
      </p:grpSp>
      <p:grpSp>
        <p:nvGrpSpPr>
          <p:cNvPr id="91" name="Group 90"/>
          <p:cNvGrpSpPr/>
          <p:nvPr/>
        </p:nvGrpSpPr>
        <p:grpSpPr>
          <a:xfrm>
            <a:off x="1337310" y="990600"/>
            <a:ext cx="6477000" cy="5524500"/>
            <a:chOff x="4213860" y="-3124200"/>
            <a:chExt cx="6477000" cy="5524500"/>
          </a:xfrm>
        </p:grpSpPr>
        <p:sp>
          <p:nvSpPr>
            <p:cNvPr id="85" name="Rectangle 84"/>
            <p:cNvSpPr/>
            <p:nvPr/>
          </p:nvSpPr>
          <p:spPr bwMode="auto">
            <a:xfrm>
              <a:off x="4213860" y="-3124200"/>
              <a:ext cx="1691640" cy="91440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3600" dirty="0" smtClean="0">
                  <a:solidFill>
                    <a:srgbClr val="FFFFFF"/>
                  </a:solidFill>
                  <a:effectLst>
                    <a:outerShdw blurRad="38100" dist="38100" dir="2700000" algn="tl">
                      <a:srgbClr val="000000">
                        <a:alpha val="43137"/>
                      </a:srgbClr>
                    </a:outerShdw>
                  </a:effectLst>
                  <a:latin typeface="Calibri" pitchFamily="34" charset="0"/>
                </a:rPr>
                <a:t>Media</a:t>
              </a:r>
            </a:p>
          </p:txBody>
        </p:sp>
        <p:grpSp>
          <p:nvGrpSpPr>
            <p:cNvPr id="23" name="Group 22"/>
            <p:cNvGrpSpPr/>
            <p:nvPr/>
          </p:nvGrpSpPr>
          <p:grpSpPr>
            <a:xfrm>
              <a:off x="4213860" y="-2400300"/>
              <a:ext cx="6477000" cy="4800600"/>
              <a:chOff x="2362200" y="1828800"/>
              <a:chExt cx="6477000" cy="4800600"/>
            </a:xfrm>
          </p:grpSpPr>
          <p:sp>
            <p:nvSpPr>
              <p:cNvPr id="11" name="Round Diagonal Corner Rectangle 10"/>
              <p:cNvSpPr/>
              <p:nvPr/>
            </p:nvSpPr>
            <p:spPr bwMode="auto">
              <a:xfrm flipH="1">
                <a:off x="2362200" y="1828800"/>
                <a:ext cx="6477000" cy="4800600"/>
              </a:xfrm>
              <a:prstGeom prst="round2DiagRect">
                <a:avLst>
                  <a:gd name="adj1" fmla="val 7441"/>
                  <a:gd name="adj2" fmla="val 0"/>
                </a:avLst>
              </a:prstGeom>
              <a:solidFill>
                <a:srgbClr val="303742"/>
              </a:solidFill>
              <a:ln/>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rtlCol="0" anchor="t"/>
              <a:lstStyle/>
              <a:p>
                <a:pPr algn="ctr" defTabSz="844550">
                  <a:lnSpc>
                    <a:spcPct val="90000"/>
                  </a:lnSpc>
                  <a:spcBef>
                    <a:spcPct val="0"/>
                  </a:spcBef>
                  <a:spcAft>
                    <a:spcPct val="35000"/>
                  </a:spcAft>
                </a:pPr>
                <a:endParaRPr lang="en-GB" sz="2800" b="1" dirty="0" smtClean="0">
                  <a:latin typeface="Segoe Semibold" pitchFamily="34" charset="0"/>
                </a:endParaRPr>
              </a:p>
            </p:txBody>
          </p:sp>
          <p:pic>
            <p:nvPicPr>
              <p:cNvPr id="12" name="Picture 2" descr="C:\Users\judy.shi\Desktop\MEDIA3.png"/>
              <p:cNvPicPr>
                <a:picLocks noChangeAspect="1" noChangeArrowheads="1"/>
              </p:cNvPicPr>
              <p:nvPr/>
            </p:nvPicPr>
            <p:blipFill>
              <a:blip r:embed="rId8" cstate="print"/>
              <a:srcRect/>
              <a:stretch>
                <a:fillRect/>
              </a:stretch>
            </p:blipFill>
            <p:spPr bwMode="auto">
              <a:xfrm>
                <a:off x="3048000" y="3853543"/>
                <a:ext cx="1849810" cy="1175657"/>
              </a:xfrm>
              <a:prstGeom prst="rect">
                <a:avLst/>
              </a:prstGeom>
              <a:noFill/>
            </p:spPr>
          </p:pic>
          <p:pic>
            <p:nvPicPr>
              <p:cNvPr id="13" name="Picture 2" descr="C:\Users\judy.shi\Desktop\Forest\NX\ICONS\V2\MEDIA5.png"/>
              <p:cNvPicPr>
                <a:picLocks noChangeAspect="1" noChangeArrowheads="1"/>
              </p:cNvPicPr>
              <p:nvPr/>
            </p:nvPicPr>
            <p:blipFill>
              <a:blip r:embed="rId9" cstate="print"/>
              <a:srcRect/>
              <a:stretch>
                <a:fillRect/>
              </a:stretch>
            </p:blipFill>
            <p:spPr bwMode="auto">
              <a:xfrm>
                <a:off x="4962060" y="5638800"/>
                <a:ext cx="1318846" cy="838200"/>
              </a:xfrm>
              <a:prstGeom prst="rect">
                <a:avLst/>
              </a:prstGeom>
              <a:noFill/>
            </p:spPr>
          </p:pic>
          <p:pic>
            <p:nvPicPr>
              <p:cNvPr id="14" name="Picture 2" descr="C:\Users\forestk\Desktop\Media 1.png"/>
              <p:cNvPicPr>
                <a:picLocks noChangeAspect="1" noChangeArrowheads="1"/>
              </p:cNvPicPr>
              <p:nvPr/>
            </p:nvPicPr>
            <p:blipFill>
              <a:blip r:embed="rId10" cstate="print"/>
              <a:srcRect/>
              <a:stretch>
                <a:fillRect/>
              </a:stretch>
            </p:blipFill>
            <p:spPr bwMode="auto">
              <a:xfrm>
                <a:off x="2895600" y="2590800"/>
                <a:ext cx="2209800" cy="548984"/>
              </a:xfrm>
              <a:prstGeom prst="rect">
                <a:avLst/>
              </a:prstGeom>
              <a:noFill/>
            </p:spPr>
          </p:pic>
          <p:pic>
            <p:nvPicPr>
              <p:cNvPr id="15" name="Picture 2" descr="C:\Users\judy.shi\Desktop\1-5\Media 2.png"/>
              <p:cNvPicPr>
                <a:picLocks noChangeAspect="1" noChangeArrowheads="1"/>
              </p:cNvPicPr>
              <p:nvPr/>
            </p:nvPicPr>
            <p:blipFill>
              <a:blip r:embed="rId11" cstate="print"/>
              <a:srcRect/>
              <a:stretch>
                <a:fillRect/>
              </a:stretch>
            </p:blipFill>
            <p:spPr bwMode="auto">
              <a:xfrm>
                <a:off x="6477000" y="2589708"/>
                <a:ext cx="1295400" cy="648629"/>
              </a:xfrm>
              <a:prstGeom prst="rect">
                <a:avLst/>
              </a:prstGeom>
              <a:noFill/>
            </p:spPr>
          </p:pic>
          <p:pic>
            <p:nvPicPr>
              <p:cNvPr id="16" name="Picture 2" descr="C:\Users\judy.shi\Desktop\1-5\Media 4.png"/>
              <p:cNvPicPr>
                <a:picLocks noChangeAspect="1" noChangeArrowheads="1"/>
              </p:cNvPicPr>
              <p:nvPr/>
            </p:nvPicPr>
            <p:blipFill>
              <a:blip r:embed="rId12" cstate="print"/>
              <a:srcRect/>
              <a:stretch>
                <a:fillRect/>
              </a:stretch>
            </p:blipFill>
            <p:spPr bwMode="auto">
              <a:xfrm>
                <a:off x="6477000" y="4005943"/>
                <a:ext cx="1416792" cy="854843"/>
              </a:xfrm>
              <a:prstGeom prst="rect">
                <a:avLst/>
              </a:prstGeom>
              <a:noFill/>
            </p:spPr>
          </p:pic>
          <p:grpSp>
            <p:nvGrpSpPr>
              <p:cNvPr id="17" name="Group 50"/>
              <p:cNvGrpSpPr/>
              <p:nvPr/>
            </p:nvGrpSpPr>
            <p:grpSpPr>
              <a:xfrm>
                <a:off x="2590800" y="2133600"/>
                <a:ext cx="5943600" cy="4267200"/>
                <a:chOff x="2590800" y="2057400"/>
                <a:chExt cx="5943600" cy="4267200"/>
              </a:xfrm>
            </p:grpSpPr>
            <p:sp>
              <p:nvSpPr>
                <p:cNvPr id="18" name="Rounded Rectangle 17"/>
                <p:cNvSpPr/>
                <p:nvPr/>
              </p:nvSpPr>
              <p:spPr bwMode="auto">
                <a:xfrm>
                  <a:off x="25908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Smooth Streaming</a:t>
                  </a:r>
                  <a:endParaRPr kumimoji="0" lang="en-US" sz="1600" b="0" i="0" u="none" strike="noStrike" cap="none" normalizeH="0" baseline="0" dirty="0" smtClean="0">
                    <a:solidFill>
                      <a:schemeClr val="tx1"/>
                    </a:solidFill>
                    <a:latin typeface="Segoe Semibold" pitchFamily="34" charset="0"/>
                  </a:endParaRPr>
                </a:p>
              </p:txBody>
            </p:sp>
            <p:sp>
              <p:nvSpPr>
                <p:cNvPr id="19" name="Rounded Rectangle 18"/>
                <p:cNvSpPr/>
                <p:nvPr/>
              </p:nvSpPr>
              <p:spPr bwMode="auto">
                <a:xfrm>
                  <a:off x="57150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More Format Choices</a:t>
                  </a:r>
                  <a:endParaRPr kumimoji="0" lang="en-US" sz="1600" b="0" i="0" u="none" strike="noStrike" cap="none" normalizeH="0" baseline="0" dirty="0" smtClean="0">
                    <a:solidFill>
                      <a:schemeClr val="tx1"/>
                    </a:solidFill>
                    <a:latin typeface="Segoe Semibold" pitchFamily="34" charset="0"/>
                  </a:endParaRPr>
                </a:p>
              </p:txBody>
            </p:sp>
            <p:sp>
              <p:nvSpPr>
                <p:cNvPr id="20" name="Rounded Rectangle 19"/>
                <p:cNvSpPr/>
                <p:nvPr/>
              </p:nvSpPr>
              <p:spPr bwMode="auto">
                <a:xfrm>
                  <a:off x="25908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Full Screen HD Playback</a:t>
                  </a:r>
                  <a:endParaRPr kumimoji="0" lang="en-US" sz="1600" b="0" i="0" u="none" strike="noStrike" cap="none" normalizeH="0" baseline="0" dirty="0" smtClean="0">
                    <a:solidFill>
                      <a:schemeClr val="tx1"/>
                    </a:solidFill>
                    <a:latin typeface="Segoe Semibold" pitchFamily="34" charset="0"/>
                  </a:endParaRPr>
                </a:p>
              </p:txBody>
            </p:sp>
            <p:sp>
              <p:nvSpPr>
                <p:cNvPr id="21" name="Rounded Rectangle 20"/>
                <p:cNvSpPr/>
                <p:nvPr/>
              </p:nvSpPr>
              <p:spPr bwMode="auto">
                <a:xfrm>
                  <a:off x="57150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Extensible Media Formats</a:t>
                  </a:r>
                  <a:endParaRPr kumimoji="0" lang="en-US" sz="1600" b="0" i="0" u="none" strike="noStrike" cap="none" normalizeH="0" baseline="0" dirty="0" smtClean="0">
                    <a:solidFill>
                      <a:schemeClr val="tx1"/>
                    </a:solidFill>
                    <a:latin typeface="Segoe Semibold" pitchFamily="34" charset="0"/>
                  </a:endParaRPr>
                </a:p>
              </p:txBody>
            </p:sp>
            <p:sp>
              <p:nvSpPr>
                <p:cNvPr id="22" name="Rounded Rectangle 21"/>
                <p:cNvSpPr/>
                <p:nvPr/>
              </p:nvSpPr>
              <p:spPr bwMode="auto">
                <a:xfrm>
                  <a:off x="4191000" y="5105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Industry Leading</a:t>
                  </a:r>
                  <a:br>
                    <a:rPr lang="en-US" sz="1600" dirty="0" smtClean="0">
                      <a:solidFill>
                        <a:schemeClr val="tx1"/>
                      </a:solidFill>
                      <a:latin typeface="Segoe Semibold" pitchFamily="34" charset="0"/>
                    </a:rPr>
                  </a:br>
                  <a:r>
                    <a:rPr lang="en-US" sz="1600" dirty="0" smtClean="0">
                      <a:solidFill>
                        <a:schemeClr val="tx1"/>
                      </a:solidFill>
                      <a:latin typeface="Segoe Semibold" pitchFamily="34" charset="0"/>
                    </a:rPr>
                    <a:t>Content Protection</a:t>
                  </a:r>
                  <a:endParaRPr kumimoji="0" lang="en-US" sz="1600" b="0" i="0" u="none" strike="noStrike" cap="none" normalizeH="0" baseline="0" dirty="0" smtClean="0">
                    <a:solidFill>
                      <a:schemeClr val="tx1"/>
                    </a:solidFill>
                    <a:latin typeface="Segoe Semibold" pitchFamily="34" charset="0"/>
                  </a:endParaRPr>
                </a:p>
              </p:txBody>
            </p:sp>
          </p:grpSp>
        </p:grpSp>
      </p:grpSp>
      <p:grpSp>
        <p:nvGrpSpPr>
          <p:cNvPr id="89" name="Group 88"/>
          <p:cNvGrpSpPr/>
          <p:nvPr/>
        </p:nvGrpSpPr>
        <p:grpSpPr>
          <a:xfrm>
            <a:off x="1333500" y="990600"/>
            <a:ext cx="6477000" cy="5562600"/>
            <a:chOff x="-3939540" y="3695700"/>
            <a:chExt cx="6477000" cy="5562600"/>
          </a:xfrm>
        </p:grpSpPr>
        <p:sp>
          <p:nvSpPr>
            <p:cNvPr id="87" name="Rectangle 86"/>
            <p:cNvSpPr/>
            <p:nvPr/>
          </p:nvSpPr>
          <p:spPr bwMode="auto">
            <a:xfrm>
              <a:off x="-3939540" y="3695700"/>
              <a:ext cx="2091690" cy="91440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3600" dirty="0" smtClean="0">
                  <a:solidFill>
                    <a:srgbClr val="FFFFFF"/>
                  </a:solidFill>
                  <a:effectLst>
                    <a:outerShdw blurRad="38100" dist="38100" dir="2700000" algn="tl">
                      <a:srgbClr val="000000">
                        <a:alpha val="43137"/>
                      </a:srgbClr>
                    </a:outerShdw>
                  </a:effectLst>
                  <a:latin typeface="Calibri" pitchFamily="34" charset="0"/>
                </a:rPr>
                <a:t>Graphics</a:t>
              </a:r>
            </a:p>
          </p:txBody>
        </p:sp>
        <p:grpSp>
          <p:nvGrpSpPr>
            <p:cNvPr id="68" name="Group 67"/>
            <p:cNvGrpSpPr/>
            <p:nvPr/>
          </p:nvGrpSpPr>
          <p:grpSpPr>
            <a:xfrm>
              <a:off x="-3939540" y="4457700"/>
              <a:ext cx="6477000" cy="4800600"/>
              <a:chOff x="-1280160" y="5364480"/>
              <a:chExt cx="6477000" cy="4800600"/>
            </a:xfrm>
          </p:grpSpPr>
          <p:sp>
            <p:nvSpPr>
              <p:cNvPr id="26" name="Round Diagonal Corner Rectangle 25"/>
              <p:cNvSpPr/>
              <p:nvPr/>
            </p:nvSpPr>
            <p:spPr bwMode="auto">
              <a:xfrm flipH="1">
                <a:off x="-1280160" y="5364480"/>
                <a:ext cx="6477000" cy="4800600"/>
              </a:xfrm>
              <a:prstGeom prst="round2DiagRect">
                <a:avLst>
                  <a:gd name="adj1" fmla="val 7441"/>
                  <a:gd name="adj2" fmla="val 0"/>
                </a:avLst>
              </a:prstGeom>
              <a:solidFill>
                <a:srgbClr val="303742"/>
              </a:solidFill>
              <a:ln/>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rtlCol="0" anchor="t"/>
              <a:lstStyle/>
              <a:p>
                <a:pPr algn="ctr" defTabSz="844550">
                  <a:lnSpc>
                    <a:spcPct val="90000"/>
                  </a:lnSpc>
                  <a:spcBef>
                    <a:spcPct val="0"/>
                  </a:spcBef>
                  <a:spcAft>
                    <a:spcPct val="35000"/>
                  </a:spcAft>
                </a:pPr>
                <a:endParaRPr lang="en-GB" sz="2800" b="1" dirty="0" smtClean="0">
                  <a:latin typeface="Segoe Semibold" pitchFamily="34" charset="0"/>
                </a:endParaRPr>
              </a:p>
            </p:txBody>
          </p:sp>
          <p:pic>
            <p:nvPicPr>
              <p:cNvPr id="27" name="Picture 4" descr="C:\Users\judy.shi\Desktop\5.png"/>
              <p:cNvPicPr>
                <a:picLocks noChangeAspect="1" noChangeArrowheads="1"/>
              </p:cNvPicPr>
              <p:nvPr/>
            </p:nvPicPr>
            <p:blipFill>
              <a:blip r:embed="rId13" cstate="print"/>
              <a:srcRect/>
              <a:stretch>
                <a:fillRect/>
              </a:stretch>
            </p:blipFill>
            <p:spPr bwMode="auto">
              <a:xfrm>
                <a:off x="2557988" y="6050280"/>
                <a:ext cx="1800652" cy="706724"/>
              </a:xfrm>
              <a:prstGeom prst="rect">
                <a:avLst/>
              </a:prstGeom>
              <a:noFill/>
            </p:spPr>
          </p:pic>
          <p:pic>
            <p:nvPicPr>
              <p:cNvPr id="28" name="Picture 2" descr="C:\Users\judy.shi\Desktop\Bitmap-Caching.png"/>
              <p:cNvPicPr>
                <a:picLocks noChangeAspect="1" noChangeArrowheads="1"/>
              </p:cNvPicPr>
              <p:nvPr/>
            </p:nvPicPr>
            <p:blipFill>
              <a:blip r:embed="rId14" cstate="print"/>
              <a:srcRect/>
              <a:stretch>
                <a:fillRect/>
              </a:stretch>
            </p:blipFill>
            <p:spPr bwMode="auto">
              <a:xfrm>
                <a:off x="-373484" y="7572945"/>
                <a:ext cx="1408523" cy="799162"/>
              </a:xfrm>
              <a:prstGeom prst="rect">
                <a:avLst/>
              </a:prstGeom>
              <a:noFill/>
            </p:spPr>
          </p:pic>
          <p:grpSp>
            <p:nvGrpSpPr>
              <p:cNvPr id="29" name="Group 22"/>
              <p:cNvGrpSpPr/>
              <p:nvPr/>
            </p:nvGrpSpPr>
            <p:grpSpPr>
              <a:xfrm>
                <a:off x="2949361" y="7722928"/>
                <a:ext cx="1104480" cy="544594"/>
                <a:chOff x="2971800" y="4037951"/>
                <a:chExt cx="5410200" cy="2667649"/>
              </a:xfrm>
            </p:grpSpPr>
            <p:pic>
              <p:nvPicPr>
                <p:cNvPr id="40" name="Picture 2"/>
                <p:cNvPicPr>
                  <a:picLocks noChangeAspect="1" noChangeArrowheads="1"/>
                </p:cNvPicPr>
                <p:nvPr/>
              </p:nvPicPr>
              <p:blipFill>
                <a:blip r:embed="rId15" cstate="print"/>
                <a:srcRect/>
                <a:stretch>
                  <a:fillRect/>
                </a:stretch>
              </p:blipFill>
              <p:spPr bwMode="auto">
                <a:xfrm>
                  <a:off x="2971800" y="4037951"/>
                  <a:ext cx="2971800" cy="2667649"/>
                </a:xfrm>
                <a:prstGeom prst="rect">
                  <a:avLst/>
                </a:prstGeom>
                <a:ln>
                  <a:noFill/>
                </a:ln>
                <a:effectLst>
                  <a:outerShdw blurRad="292100" dist="139700" dir="2700000" algn="tl" rotWithShape="0">
                    <a:srgbClr val="333333">
                      <a:alpha val="65000"/>
                    </a:srgbClr>
                  </a:outerShdw>
                </a:effectLst>
                <a:scene3d>
                  <a:camera prst="perspectiveHeroicExtremeRightFacing"/>
                  <a:lightRig rig="threePt" dir="t"/>
                </a:scene3d>
              </p:spPr>
            </p:pic>
            <p:pic>
              <p:nvPicPr>
                <p:cNvPr id="41" name="Picture 3"/>
                <p:cNvPicPr>
                  <a:picLocks noChangeAspect="1" noChangeArrowheads="1"/>
                </p:cNvPicPr>
                <p:nvPr/>
              </p:nvPicPr>
              <p:blipFill>
                <a:blip r:embed="rId16" cstate="print"/>
                <a:srcRect/>
                <a:stretch>
                  <a:fillRect/>
                </a:stretch>
              </p:blipFill>
              <p:spPr bwMode="auto">
                <a:xfrm>
                  <a:off x="5486400" y="4037953"/>
                  <a:ext cx="2895600" cy="2636117"/>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p:spPr>
            </p:pic>
          </p:grpSp>
          <p:pic>
            <p:nvPicPr>
              <p:cNvPr id="30" name="Picture 5" descr="C:\Users\judy.shi\Desktop\61.png"/>
              <p:cNvPicPr>
                <a:picLocks noChangeAspect="1" noChangeArrowheads="1"/>
              </p:cNvPicPr>
              <p:nvPr/>
            </p:nvPicPr>
            <p:blipFill>
              <a:blip r:embed="rId17" cstate="print"/>
              <a:srcRect/>
              <a:stretch>
                <a:fillRect/>
              </a:stretch>
            </p:blipFill>
            <p:spPr bwMode="auto">
              <a:xfrm>
                <a:off x="-533216" y="9174480"/>
                <a:ext cx="1744114" cy="684534"/>
              </a:xfrm>
              <a:prstGeom prst="rect">
                <a:avLst/>
              </a:prstGeom>
              <a:noFill/>
            </p:spPr>
          </p:pic>
          <p:pic>
            <p:nvPicPr>
              <p:cNvPr id="31" name="Picture 2" descr="C:\Users\judy.shi\Desktop\1-5\2.1.png"/>
              <p:cNvPicPr>
                <a:picLocks noChangeAspect="1" noChangeArrowheads="1"/>
              </p:cNvPicPr>
              <p:nvPr/>
            </p:nvPicPr>
            <p:blipFill>
              <a:blip r:embed="rId18" cstate="print"/>
              <a:srcRect/>
              <a:stretch>
                <a:fillRect/>
              </a:stretch>
            </p:blipFill>
            <p:spPr bwMode="auto">
              <a:xfrm>
                <a:off x="-235889" y="6126480"/>
                <a:ext cx="1165529" cy="661293"/>
              </a:xfrm>
              <a:prstGeom prst="rect">
                <a:avLst/>
              </a:prstGeom>
              <a:noFill/>
            </p:spPr>
          </p:pic>
          <p:grpSp>
            <p:nvGrpSpPr>
              <p:cNvPr id="32" name="Group 43"/>
              <p:cNvGrpSpPr/>
              <p:nvPr/>
            </p:nvGrpSpPr>
            <p:grpSpPr>
              <a:xfrm>
                <a:off x="-1051560" y="5669280"/>
                <a:ext cx="5943600" cy="4267200"/>
                <a:chOff x="2590800" y="2057400"/>
                <a:chExt cx="5943600" cy="4267200"/>
              </a:xfrm>
            </p:grpSpPr>
            <p:sp>
              <p:nvSpPr>
                <p:cNvPr id="34" name="Rounded Rectangle 33"/>
                <p:cNvSpPr/>
                <p:nvPr/>
              </p:nvSpPr>
              <p:spPr bwMode="auto">
                <a:xfrm>
                  <a:off x="25908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Perspective 3D Graphics</a:t>
                  </a:r>
                  <a:endParaRPr kumimoji="0" lang="en-US" sz="1600" b="0" i="0" u="none" strike="noStrike" cap="none" normalizeH="0" baseline="0" dirty="0" smtClean="0">
                    <a:solidFill>
                      <a:schemeClr val="tx1"/>
                    </a:solidFill>
                    <a:latin typeface="Segoe Semibold" pitchFamily="34" charset="0"/>
                  </a:endParaRPr>
                </a:p>
              </p:txBody>
            </p:sp>
            <p:sp>
              <p:nvSpPr>
                <p:cNvPr id="35" name="Rounded Rectangle 34"/>
                <p:cNvSpPr/>
                <p:nvPr/>
              </p:nvSpPr>
              <p:spPr bwMode="auto">
                <a:xfrm>
                  <a:off x="57150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Bitmap Caching</a:t>
                  </a:r>
                  <a:endParaRPr kumimoji="0" lang="en-US" sz="1600" b="0" i="0" u="none" strike="noStrike" cap="none" normalizeH="0" baseline="0" dirty="0" smtClean="0">
                    <a:solidFill>
                      <a:schemeClr val="tx1"/>
                    </a:solidFill>
                    <a:latin typeface="Segoe Semibold" pitchFamily="34" charset="0"/>
                  </a:endParaRPr>
                </a:p>
              </p:txBody>
            </p:sp>
            <p:sp>
              <p:nvSpPr>
                <p:cNvPr id="36" name="Rounded Rectangle 35"/>
                <p:cNvSpPr/>
                <p:nvPr/>
              </p:nvSpPr>
              <p:spPr bwMode="auto">
                <a:xfrm>
                  <a:off x="25908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New Bitmap API</a:t>
                  </a:r>
                  <a:endParaRPr kumimoji="0" lang="en-US" sz="1600" b="0" i="0" u="none" strike="noStrike" cap="none" normalizeH="0" baseline="0" dirty="0" smtClean="0">
                    <a:solidFill>
                      <a:schemeClr val="tx1"/>
                    </a:solidFill>
                    <a:latin typeface="Segoe Semibold" pitchFamily="34" charset="0"/>
                  </a:endParaRPr>
                </a:p>
              </p:txBody>
            </p:sp>
            <p:sp>
              <p:nvSpPr>
                <p:cNvPr id="37" name="Rounded Rectangle 36"/>
                <p:cNvSpPr/>
                <p:nvPr/>
              </p:nvSpPr>
              <p:spPr bwMode="auto">
                <a:xfrm>
                  <a:off x="57150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Themed App Support</a:t>
                  </a:r>
                  <a:endParaRPr kumimoji="0" lang="en-US" sz="1600" b="0" i="0" u="none" strike="noStrike" cap="none" normalizeH="0" baseline="0" dirty="0" smtClean="0">
                    <a:solidFill>
                      <a:schemeClr val="tx1"/>
                    </a:solidFill>
                    <a:latin typeface="Segoe Semibold" pitchFamily="34" charset="0"/>
                  </a:endParaRPr>
                </a:p>
              </p:txBody>
            </p:sp>
            <p:sp>
              <p:nvSpPr>
                <p:cNvPr id="38" name="Rounded Rectangle 37"/>
                <p:cNvSpPr/>
                <p:nvPr/>
              </p:nvSpPr>
              <p:spPr bwMode="auto">
                <a:xfrm>
                  <a:off x="2590800" y="5105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Enhanced Control Skinning</a:t>
                  </a:r>
                  <a:endParaRPr kumimoji="0" lang="en-US" sz="1600" b="0" i="0" u="none" strike="noStrike" cap="none" normalizeH="0" baseline="0" dirty="0" smtClean="0">
                    <a:solidFill>
                      <a:schemeClr val="tx1"/>
                    </a:solidFill>
                    <a:latin typeface="Segoe Semibold" pitchFamily="34" charset="0"/>
                  </a:endParaRPr>
                </a:p>
              </p:txBody>
            </p:sp>
            <p:sp>
              <p:nvSpPr>
                <p:cNvPr id="39" name="Rounded Rectangle 38"/>
                <p:cNvSpPr/>
                <p:nvPr/>
              </p:nvSpPr>
              <p:spPr bwMode="auto">
                <a:xfrm>
                  <a:off x="5715000" y="5105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Improved Text Rendering</a:t>
                  </a:r>
                  <a:endParaRPr kumimoji="0" lang="en-US" sz="1600" b="0" i="0" u="none" strike="noStrike" cap="none" normalizeH="0" baseline="0" dirty="0" smtClean="0">
                    <a:solidFill>
                      <a:schemeClr val="tx1"/>
                    </a:solidFill>
                    <a:latin typeface="Segoe Semibold" pitchFamily="34" charset="0"/>
                  </a:endParaRPr>
                </a:p>
              </p:txBody>
            </p:sp>
          </p:grpSp>
          <p:pic>
            <p:nvPicPr>
              <p:cNvPr id="33" name="Picture 1"/>
              <p:cNvPicPr>
                <a:picLocks noChangeAspect="1" noChangeArrowheads="1"/>
              </p:cNvPicPr>
              <p:nvPr/>
            </p:nvPicPr>
            <p:blipFill>
              <a:blip r:embed="rId19" cstate="print"/>
              <a:srcRect/>
              <a:stretch>
                <a:fillRect/>
              </a:stretch>
            </p:blipFill>
            <p:spPr bwMode="auto">
              <a:xfrm>
                <a:off x="2377440" y="9174480"/>
                <a:ext cx="2124075" cy="667263"/>
              </a:xfrm>
              <a:prstGeom prst="rect">
                <a:avLst/>
              </a:prstGeom>
              <a:noFill/>
              <a:ln w="9525">
                <a:noFill/>
                <a:miter lim="800000"/>
                <a:headEnd/>
                <a:tailEnd/>
              </a:ln>
              <a:effectLst/>
            </p:spPr>
          </p:pic>
        </p:grpSp>
      </p:grpSp>
      <p:grpSp>
        <p:nvGrpSpPr>
          <p:cNvPr id="92" name="Group 91"/>
          <p:cNvGrpSpPr/>
          <p:nvPr/>
        </p:nvGrpSpPr>
        <p:grpSpPr>
          <a:xfrm>
            <a:off x="1333500" y="1009650"/>
            <a:ext cx="6477000" cy="5524500"/>
            <a:chOff x="-3806190" y="-3124200"/>
            <a:chExt cx="6477000" cy="5524500"/>
          </a:xfrm>
        </p:grpSpPr>
        <p:sp>
          <p:nvSpPr>
            <p:cNvPr id="88" name="Rectangle 87"/>
            <p:cNvSpPr/>
            <p:nvPr/>
          </p:nvSpPr>
          <p:spPr bwMode="auto">
            <a:xfrm>
              <a:off x="-3806190" y="-3124200"/>
              <a:ext cx="3806190" cy="91440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3600" dirty="0" smtClean="0">
                  <a:solidFill>
                    <a:srgbClr val="FFFFFF"/>
                  </a:solidFill>
                  <a:effectLst>
                    <a:outerShdw blurRad="38100" dist="38100" dir="2700000" algn="tl">
                      <a:srgbClr val="000000">
                        <a:alpha val="43137"/>
                      </a:srgbClr>
                    </a:outerShdw>
                  </a:effectLst>
                  <a:latin typeface="Calibri" pitchFamily="34" charset="0"/>
                </a:rPr>
                <a:t>Developer Model</a:t>
              </a:r>
            </a:p>
          </p:txBody>
        </p:sp>
        <p:grpSp>
          <p:nvGrpSpPr>
            <p:cNvPr id="67" name="Group 66"/>
            <p:cNvGrpSpPr/>
            <p:nvPr/>
          </p:nvGrpSpPr>
          <p:grpSpPr>
            <a:xfrm>
              <a:off x="-3806190" y="-2400300"/>
              <a:ext cx="6477000" cy="4800600"/>
              <a:chOff x="-2499360" y="-2667000"/>
              <a:chExt cx="6477000" cy="4800600"/>
            </a:xfrm>
          </p:grpSpPr>
          <p:sp>
            <p:nvSpPr>
              <p:cNvPr id="50" name="Round Diagonal Corner Rectangle 49"/>
              <p:cNvSpPr/>
              <p:nvPr/>
            </p:nvSpPr>
            <p:spPr bwMode="auto">
              <a:xfrm flipH="1">
                <a:off x="-2499360" y="-2667000"/>
                <a:ext cx="6477000" cy="4800600"/>
              </a:xfrm>
              <a:prstGeom prst="round2DiagRect">
                <a:avLst>
                  <a:gd name="adj1" fmla="val 7441"/>
                  <a:gd name="adj2" fmla="val 0"/>
                </a:avLst>
              </a:prstGeom>
              <a:solidFill>
                <a:srgbClr val="303742"/>
              </a:solidFill>
              <a:ln/>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rtlCol="0" anchor="t"/>
              <a:lstStyle/>
              <a:p>
                <a:pPr algn="ctr" defTabSz="844550">
                  <a:lnSpc>
                    <a:spcPct val="90000"/>
                  </a:lnSpc>
                  <a:spcBef>
                    <a:spcPct val="0"/>
                  </a:spcBef>
                  <a:spcAft>
                    <a:spcPct val="35000"/>
                  </a:spcAft>
                </a:pPr>
                <a:endParaRPr lang="en-GB" sz="2800" b="1" dirty="0" smtClean="0">
                  <a:latin typeface="Segoe Semibold" pitchFamily="34" charset="0"/>
                </a:endParaRPr>
              </a:p>
            </p:txBody>
          </p:sp>
          <p:pic>
            <p:nvPicPr>
              <p:cNvPr id="51" name="Picture 2" descr="C:\Users\judy.shi\Desktop\1.png"/>
              <p:cNvPicPr>
                <a:picLocks noChangeAspect="1" noChangeArrowheads="1"/>
              </p:cNvPicPr>
              <p:nvPr/>
            </p:nvPicPr>
            <p:blipFill>
              <a:blip r:embed="rId20" cstate="print"/>
              <a:srcRect/>
              <a:stretch>
                <a:fillRect/>
              </a:stretch>
            </p:blipFill>
            <p:spPr bwMode="auto">
              <a:xfrm>
                <a:off x="1310640" y="-1981200"/>
                <a:ext cx="1905000" cy="747679"/>
              </a:xfrm>
              <a:prstGeom prst="rect">
                <a:avLst/>
              </a:prstGeom>
              <a:noFill/>
            </p:spPr>
          </p:pic>
          <p:pic>
            <p:nvPicPr>
              <p:cNvPr id="52" name="Picture 2" descr="C:\Users\judy.shi\Desktop\4.png"/>
              <p:cNvPicPr>
                <a:picLocks noChangeAspect="1" noChangeArrowheads="1"/>
              </p:cNvPicPr>
              <p:nvPr/>
            </p:nvPicPr>
            <p:blipFill>
              <a:blip r:embed="rId21" cstate="print"/>
              <a:srcRect/>
              <a:stretch>
                <a:fillRect/>
              </a:stretch>
            </p:blipFill>
            <p:spPr bwMode="auto">
              <a:xfrm>
                <a:off x="-213360" y="1094642"/>
                <a:ext cx="1676400" cy="657958"/>
              </a:xfrm>
              <a:prstGeom prst="rect">
                <a:avLst/>
              </a:prstGeom>
              <a:noFill/>
            </p:spPr>
          </p:pic>
          <p:pic>
            <p:nvPicPr>
              <p:cNvPr id="53" name="Picture 2" descr="C:\Users\judy.shi\Desktop\1-5\DP 4.png"/>
              <p:cNvPicPr>
                <a:picLocks noChangeAspect="1" noChangeArrowheads="1"/>
              </p:cNvPicPr>
              <p:nvPr/>
            </p:nvPicPr>
            <p:blipFill>
              <a:blip r:embed="rId22" cstate="print"/>
              <a:srcRect/>
              <a:stretch>
                <a:fillRect/>
              </a:stretch>
            </p:blipFill>
            <p:spPr bwMode="auto">
              <a:xfrm>
                <a:off x="1615440" y="-381000"/>
                <a:ext cx="1301090" cy="652383"/>
              </a:xfrm>
              <a:prstGeom prst="rect">
                <a:avLst/>
              </a:prstGeom>
              <a:noFill/>
            </p:spPr>
          </p:pic>
          <p:pic>
            <p:nvPicPr>
              <p:cNvPr id="54" name="Picture 2" descr="C:\Users\forestk\Desktop\Image.jpg"/>
              <p:cNvPicPr>
                <a:picLocks noChangeAspect="1" noChangeArrowheads="1"/>
              </p:cNvPicPr>
              <p:nvPr/>
            </p:nvPicPr>
            <p:blipFill>
              <a:blip r:embed="rId23" cstate="print"/>
              <a:srcRect/>
              <a:stretch>
                <a:fillRect/>
              </a:stretch>
            </p:blipFill>
            <p:spPr bwMode="auto">
              <a:xfrm>
                <a:off x="-1432560" y="-228600"/>
                <a:ext cx="1162595" cy="482977"/>
              </a:xfrm>
              <a:prstGeom prst="rect">
                <a:avLst/>
              </a:prstGeom>
              <a:noFill/>
            </p:spPr>
          </p:pic>
          <p:grpSp>
            <p:nvGrpSpPr>
              <p:cNvPr id="55" name="Group 41"/>
              <p:cNvGrpSpPr/>
              <p:nvPr/>
            </p:nvGrpSpPr>
            <p:grpSpPr>
              <a:xfrm>
                <a:off x="-2270760" y="-2362200"/>
                <a:ext cx="5943600" cy="4267200"/>
                <a:chOff x="2590800" y="2057400"/>
                <a:chExt cx="5943600" cy="4267200"/>
              </a:xfrm>
            </p:grpSpPr>
            <p:sp>
              <p:nvSpPr>
                <p:cNvPr id="57" name="Rounded Rectangle 56"/>
                <p:cNvSpPr/>
                <p:nvPr/>
              </p:nvSpPr>
              <p:spPr bwMode="auto">
                <a:xfrm>
                  <a:off x="25908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Controls</a:t>
                  </a:r>
                  <a:endParaRPr kumimoji="0" lang="en-US" sz="1600" b="0" i="0" u="none" strike="noStrike" cap="none" normalizeH="0" baseline="0" dirty="0" smtClean="0">
                    <a:solidFill>
                      <a:schemeClr val="tx1"/>
                    </a:solidFill>
                    <a:latin typeface="Segoe Semibold" pitchFamily="34" charset="0"/>
                  </a:endParaRPr>
                </a:p>
              </p:txBody>
            </p:sp>
            <p:sp>
              <p:nvSpPr>
                <p:cNvPr id="58" name="Rounded Rectangle 57"/>
                <p:cNvSpPr/>
                <p:nvPr/>
              </p:nvSpPr>
              <p:spPr bwMode="auto">
                <a:xfrm>
                  <a:off x="5715000" y="2057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Search Discoverability</a:t>
                  </a:r>
                  <a:endParaRPr kumimoji="0" lang="en-US" sz="1600" b="0" i="0" u="none" strike="noStrike" cap="none" normalizeH="0" baseline="0" dirty="0" smtClean="0">
                    <a:solidFill>
                      <a:schemeClr val="tx1"/>
                    </a:solidFill>
                    <a:latin typeface="Segoe Semibold" pitchFamily="34" charset="0"/>
                  </a:endParaRPr>
                </a:p>
              </p:txBody>
            </p:sp>
            <p:sp>
              <p:nvSpPr>
                <p:cNvPr id="59" name="Rounded Rectangle 58"/>
                <p:cNvSpPr/>
                <p:nvPr/>
              </p:nvSpPr>
              <p:spPr bwMode="auto">
                <a:xfrm>
                  <a:off x="25908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.NET RIA Services Framework</a:t>
                  </a:r>
                  <a:endParaRPr kumimoji="0" lang="en-US" sz="1600" b="0" i="0" u="none" strike="noStrike" cap="none" normalizeH="0" baseline="0" dirty="0" smtClean="0">
                    <a:solidFill>
                      <a:schemeClr val="tx1"/>
                    </a:solidFill>
                    <a:latin typeface="Segoe Semibold" pitchFamily="34" charset="0"/>
                  </a:endParaRPr>
                </a:p>
              </p:txBody>
            </p:sp>
            <p:sp>
              <p:nvSpPr>
                <p:cNvPr id="60" name="Rounded Rectangle 59"/>
                <p:cNvSpPr/>
                <p:nvPr/>
              </p:nvSpPr>
              <p:spPr bwMode="auto">
                <a:xfrm>
                  <a:off x="5715000" y="3581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Improved Performance</a:t>
                  </a:r>
                  <a:endParaRPr kumimoji="0" lang="en-US" sz="1600" b="0" i="0" u="none" strike="noStrike" cap="none" normalizeH="0" baseline="0" dirty="0" smtClean="0">
                    <a:solidFill>
                      <a:schemeClr val="tx1"/>
                    </a:solidFill>
                    <a:latin typeface="Segoe Semibold" pitchFamily="34" charset="0"/>
                  </a:endParaRPr>
                </a:p>
              </p:txBody>
            </p:sp>
            <p:sp>
              <p:nvSpPr>
                <p:cNvPr id="61" name="Rounded Rectangle 60"/>
                <p:cNvSpPr/>
                <p:nvPr/>
              </p:nvSpPr>
              <p:spPr bwMode="auto">
                <a:xfrm>
                  <a:off x="4191000" y="5105400"/>
                  <a:ext cx="2819400" cy="1219200"/>
                </a:xfrm>
                <a:prstGeom prst="roundRect">
                  <a:avLst>
                    <a:gd name="adj" fmla="val 9299"/>
                  </a:avLst>
                </a:prstGeom>
                <a:noFill/>
                <a:ln w="25400">
                  <a:solidFill>
                    <a:schemeClr val="tx1"/>
                  </a:solidFill>
                  <a:headEnd type="none" w="med" len="med"/>
                  <a:tailEnd type="none" w="med" len="med"/>
                </a:ln>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t"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Segoe Semibold" pitchFamily="34" charset="0"/>
                    </a:rPr>
                    <a:t>Advanced Accessibility</a:t>
                  </a:r>
                  <a:endParaRPr kumimoji="0" lang="en-US" sz="1600" b="0" i="0" u="none" strike="noStrike" cap="none" normalizeH="0" baseline="0" dirty="0" smtClean="0">
                    <a:solidFill>
                      <a:schemeClr val="tx1"/>
                    </a:solidFill>
                    <a:latin typeface="Segoe Semibold" pitchFamily="34" charset="0"/>
                  </a:endParaRPr>
                </a:p>
              </p:txBody>
            </p:sp>
          </p:grpSp>
          <p:pic>
            <p:nvPicPr>
              <p:cNvPr id="56" name="Picture 1"/>
              <p:cNvPicPr>
                <a:picLocks noChangeAspect="1" noChangeArrowheads="1"/>
              </p:cNvPicPr>
              <p:nvPr/>
            </p:nvPicPr>
            <p:blipFill>
              <a:blip r:embed="rId24" cstate="print"/>
              <a:srcRect/>
              <a:stretch>
                <a:fillRect/>
              </a:stretch>
            </p:blipFill>
            <p:spPr bwMode="auto">
              <a:xfrm>
                <a:off x="-1737360" y="-1981200"/>
                <a:ext cx="1700258" cy="685800"/>
              </a:xfrm>
              <a:prstGeom prst="rect">
                <a:avLst/>
              </a:prstGeom>
              <a:noFill/>
              <a:ln w="9525">
                <a:noFill/>
                <a:miter lim="800000"/>
                <a:headEnd/>
                <a:tailEnd/>
              </a:ln>
              <a:effectLst/>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8" fill="hold" nodeType="clickEffect">
                                  <p:stCondLst>
                                    <p:cond delay="0"/>
                                  </p:stCondLst>
                                  <p:childTnLst>
                                    <p:anim calcmode="lin" valueType="num">
                                      <p:cBhvr additive="base">
                                        <p:cTn id="12" dur="500"/>
                                        <p:tgtEl>
                                          <p:spTgt spid="90"/>
                                        </p:tgtEl>
                                        <p:attrNameLst>
                                          <p:attrName>ppt_x</p:attrName>
                                        </p:attrNameLst>
                                      </p:cBhvr>
                                      <p:tavLst>
                                        <p:tav tm="0">
                                          <p:val>
                                            <p:strVal val="ppt_x"/>
                                          </p:val>
                                        </p:tav>
                                        <p:tav tm="100000">
                                          <p:val>
                                            <p:strVal val="0-ppt_w/2"/>
                                          </p:val>
                                        </p:tav>
                                      </p:tavLst>
                                    </p:anim>
                                    <p:anim calcmode="lin" valueType="num">
                                      <p:cBhvr additive="base">
                                        <p:cTn id="13" dur="500"/>
                                        <p:tgtEl>
                                          <p:spTgt spid="90"/>
                                        </p:tgtEl>
                                        <p:attrNameLst>
                                          <p:attrName>ppt_y</p:attrName>
                                        </p:attrNameLst>
                                      </p:cBhvr>
                                      <p:tavLst>
                                        <p:tav tm="0">
                                          <p:val>
                                            <p:strVal val="ppt_y"/>
                                          </p:val>
                                        </p:tav>
                                        <p:tav tm="100000">
                                          <p:val>
                                            <p:strVal val="ppt_y"/>
                                          </p:val>
                                        </p:tav>
                                      </p:tavLst>
                                    </p:anim>
                                    <p:set>
                                      <p:cBhvr>
                                        <p:cTn id="14" dur="1" fill="hold">
                                          <p:stCondLst>
                                            <p:cond delay="499"/>
                                          </p:stCondLst>
                                        </p:cTn>
                                        <p:tgtEl>
                                          <p:spTgt spid="90"/>
                                        </p:tgtEl>
                                        <p:attrNameLst>
                                          <p:attrName>style.visibility</p:attrName>
                                        </p:attrNameLst>
                                      </p:cBhvr>
                                      <p:to>
                                        <p:strVal val="hidden"/>
                                      </p:to>
                                    </p:set>
                                  </p:childTnLst>
                                </p:cTn>
                              </p:par>
                              <p:par>
                                <p:cTn id="15" presetID="2" presetClass="entr" presetSubtype="2"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1+#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8" fill="hold" nodeType="clickEffect">
                                  <p:stCondLst>
                                    <p:cond delay="0"/>
                                  </p:stCondLst>
                                  <p:childTnLst>
                                    <p:anim calcmode="lin" valueType="num">
                                      <p:cBhvr additive="base">
                                        <p:cTn id="22" dur="500"/>
                                        <p:tgtEl>
                                          <p:spTgt spid="91"/>
                                        </p:tgtEl>
                                        <p:attrNameLst>
                                          <p:attrName>ppt_x</p:attrName>
                                        </p:attrNameLst>
                                      </p:cBhvr>
                                      <p:tavLst>
                                        <p:tav tm="0">
                                          <p:val>
                                            <p:strVal val="ppt_x"/>
                                          </p:val>
                                        </p:tav>
                                        <p:tav tm="100000">
                                          <p:val>
                                            <p:strVal val="0-ppt_w/2"/>
                                          </p:val>
                                        </p:tav>
                                      </p:tavLst>
                                    </p:anim>
                                    <p:anim calcmode="lin" valueType="num">
                                      <p:cBhvr additive="base">
                                        <p:cTn id="23" dur="500"/>
                                        <p:tgtEl>
                                          <p:spTgt spid="91"/>
                                        </p:tgtEl>
                                        <p:attrNameLst>
                                          <p:attrName>ppt_y</p:attrName>
                                        </p:attrNameLst>
                                      </p:cBhvr>
                                      <p:tavLst>
                                        <p:tav tm="0">
                                          <p:val>
                                            <p:strVal val="ppt_y"/>
                                          </p:val>
                                        </p:tav>
                                        <p:tav tm="100000">
                                          <p:val>
                                            <p:strVal val="ppt_y"/>
                                          </p:val>
                                        </p:tav>
                                      </p:tavLst>
                                    </p:anim>
                                    <p:set>
                                      <p:cBhvr>
                                        <p:cTn id="24" dur="1" fill="hold">
                                          <p:stCondLst>
                                            <p:cond delay="499"/>
                                          </p:stCondLst>
                                        </p:cTn>
                                        <p:tgtEl>
                                          <p:spTgt spid="91"/>
                                        </p:tgtEl>
                                        <p:attrNameLst>
                                          <p:attrName>style.visibility</p:attrName>
                                        </p:attrNameLst>
                                      </p:cBhvr>
                                      <p:to>
                                        <p:strVal val="hidden"/>
                                      </p:to>
                                    </p:set>
                                  </p:childTnLst>
                                </p:cTn>
                              </p:par>
                              <p:par>
                                <p:cTn id="25" presetID="2" presetClass="entr" presetSubtype="2"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500" fill="hold"/>
                                        <p:tgtEl>
                                          <p:spTgt spid="89"/>
                                        </p:tgtEl>
                                        <p:attrNameLst>
                                          <p:attrName>ppt_x</p:attrName>
                                        </p:attrNameLst>
                                      </p:cBhvr>
                                      <p:tavLst>
                                        <p:tav tm="0">
                                          <p:val>
                                            <p:strVal val="1+#ppt_w/2"/>
                                          </p:val>
                                        </p:tav>
                                        <p:tav tm="100000">
                                          <p:val>
                                            <p:strVal val="#ppt_x"/>
                                          </p:val>
                                        </p:tav>
                                      </p:tavLst>
                                    </p:anim>
                                    <p:anim calcmode="lin" valueType="num">
                                      <p:cBhvr additive="base">
                                        <p:cTn id="28" dur="500" fill="hold"/>
                                        <p:tgtEl>
                                          <p:spTgt spid="8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8" fill="hold" nodeType="clickEffect">
                                  <p:stCondLst>
                                    <p:cond delay="0"/>
                                  </p:stCondLst>
                                  <p:childTnLst>
                                    <p:anim calcmode="lin" valueType="num">
                                      <p:cBhvr additive="base">
                                        <p:cTn id="32" dur="500"/>
                                        <p:tgtEl>
                                          <p:spTgt spid="89"/>
                                        </p:tgtEl>
                                        <p:attrNameLst>
                                          <p:attrName>ppt_x</p:attrName>
                                        </p:attrNameLst>
                                      </p:cBhvr>
                                      <p:tavLst>
                                        <p:tav tm="0">
                                          <p:val>
                                            <p:strVal val="ppt_x"/>
                                          </p:val>
                                        </p:tav>
                                        <p:tav tm="100000">
                                          <p:val>
                                            <p:strVal val="0-ppt_w/2"/>
                                          </p:val>
                                        </p:tav>
                                      </p:tavLst>
                                    </p:anim>
                                    <p:anim calcmode="lin" valueType="num">
                                      <p:cBhvr additive="base">
                                        <p:cTn id="33" dur="500"/>
                                        <p:tgtEl>
                                          <p:spTgt spid="89"/>
                                        </p:tgtEl>
                                        <p:attrNameLst>
                                          <p:attrName>ppt_y</p:attrName>
                                        </p:attrNameLst>
                                      </p:cBhvr>
                                      <p:tavLst>
                                        <p:tav tm="0">
                                          <p:val>
                                            <p:strVal val="ppt_y"/>
                                          </p:val>
                                        </p:tav>
                                        <p:tav tm="100000">
                                          <p:val>
                                            <p:strVal val="ppt_y"/>
                                          </p:val>
                                        </p:tav>
                                      </p:tavLst>
                                    </p:anim>
                                    <p:set>
                                      <p:cBhvr>
                                        <p:cTn id="34" dur="1" fill="hold">
                                          <p:stCondLst>
                                            <p:cond delay="499"/>
                                          </p:stCondLst>
                                        </p:cTn>
                                        <p:tgtEl>
                                          <p:spTgt spid="89"/>
                                        </p:tgtEl>
                                        <p:attrNameLst>
                                          <p:attrName>style.visibility</p:attrName>
                                        </p:attrNameLst>
                                      </p:cBhvr>
                                      <p:to>
                                        <p:strVal val="hidden"/>
                                      </p:to>
                                    </p:set>
                                  </p:childTnLst>
                                </p:cTn>
                              </p:par>
                              <p:par>
                                <p:cTn id="35" presetID="2" presetClass="entr" presetSubtype="2" fill="hold"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additive="base">
                                        <p:cTn id="37" dur="500" fill="hold"/>
                                        <p:tgtEl>
                                          <p:spTgt spid="92"/>
                                        </p:tgtEl>
                                        <p:attrNameLst>
                                          <p:attrName>ppt_x</p:attrName>
                                        </p:attrNameLst>
                                      </p:cBhvr>
                                      <p:tavLst>
                                        <p:tav tm="0">
                                          <p:val>
                                            <p:strVal val="1+#ppt_w/2"/>
                                          </p:val>
                                        </p:tav>
                                        <p:tav tm="100000">
                                          <p:val>
                                            <p:strVal val="#ppt_x"/>
                                          </p:val>
                                        </p:tav>
                                      </p:tavLst>
                                    </p:anim>
                                    <p:anim calcmode="lin" valueType="num">
                                      <p:cBhvr additive="base">
                                        <p:cTn id="38"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err="1" smtClean="0"/>
              <a:t>Silverlight</a:t>
            </a:r>
            <a:r>
              <a:rPr lang="en-GB" dirty="0" smtClean="0"/>
              <a:t> 3</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 Guided Tour of </a:t>
            </a:r>
            <a:r>
              <a:rPr lang="en-US" dirty="0" err="1" smtClean="0"/>
              <a:t>Silverlight</a:t>
            </a:r>
            <a:r>
              <a:rPr lang="en-US" dirty="0" smtClean="0"/>
              <a:t> 2</a:t>
            </a:r>
            <a:endParaRPr lang="en-US" dirty="0"/>
          </a:p>
        </p:txBody>
      </p:sp>
      <p:sp>
        <p:nvSpPr>
          <p:cNvPr id="3" name="Subtitle 2"/>
          <p:cNvSpPr>
            <a:spLocks noGrp="1"/>
          </p:cNvSpPr>
          <p:nvPr>
            <p:ph type="subTitle" idx="1"/>
          </p:nvPr>
        </p:nvSpPr>
        <p:spPr/>
        <p:txBody>
          <a:bodyPr/>
          <a:lstStyle/>
          <a:p>
            <a:r>
              <a:rPr lang="en-US" dirty="0" smtClean="0"/>
              <a:t>Mike Taulty</a:t>
            </a:r>
          </a:p>
          <a:p>
            <a:r>
              <a:rPr lang="en-US" dirty="0" smtClean="0"/>
              <a:t>Developer &amp; Platform Group</a:t>
            </a:r>
          </a:p>
          <a:p>
            <a:r>
              <a:rPr lang="en-US" dirty="0" smtClean="0"/>
              <a:t>Microsoft Ltd</a:t>
            </a:r>
          </a:p>
          <a:p>
            <a:r>
              <a:rPr lang="en-US" dirty="0" smtClean="0">
                <a:hlinkClick r:id="rId3"/>
              </a:rPr>
              <a:t>Mike.Taulty@microsoft.com</a:t>
            </a:r>
            <a:r>
              <a:rPr lang="en-US" dirty="0" smtClean="0"/>
              <a:t> </a:t>
            </a:r>
          </a:p>
          <a:p>
            <a:r>
              <a:rPr lang="en-US" dirty="0" smtClean="0">
                <a:hlinkClick r:id="rId4"/>
              </a:rPr>
              <a:t>http://www.mtaulty.com</a:t>
            </a:r>
            <a:endParaRPr lang="en-US"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398963" y="5638800"/>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Calibri" pitchFamily="34" charset="0"/>
                <a:cs typeface="Arial" charset="0"/>
              </a:rPr>
              <a:t>© </a:t>
            </a:r>
            <a:r>
              <a:rPr lang="en-US" sz="700" dirty="0" smtClean="0">
                <a:latin typeface="Calibri" pitchFamily="34" charset="0"/>
                <a:cs typeface="Arial" charset="0"/>
              </a:rPr>
              <a:t>2008 Microsoft </a:t>
            </a:r>
            <a:r>
              <a:rPr lang="en-US" sz="7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latin typeface="Calibri" pitchFamily="34" charset="0"/>
                <a:cs typeface="Arial" charset="0"/>
              </a:rPr>
              <a:t>MICROSOFT </a:t>
            </a:r>
            <a:r>
              <a:rPr lang="en-US" sz="700" dirty="0">
                <a:latin typeface="Calibri" pitchFamily="34" charset="0"/>
                <a:cs typeface="Arial" charset="0"/>
              </a:rPr>
              <a:t>MAKES NO WARRANTIES, EXPRESS, IMPLIED OR STATUTORY, AS TO THE INFORMATION IN THIS PRESENTATION.</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31"/>
          <p:cNvGrpSpPr/>
          <p:nvPr/>
        </p:nvGrpSpPr>
        <p:grpSpPr>
          <a:xfrm>
            <a:off x="381000" y="1470542"/>
            <a:ext cx="8382000" cy="4505532"/>
            <a:chOff x="252310" y="2003882"/>
            <a:chExt cx="6994730" cy="3466508"/>
          </a:xfrm>
        </p:grpSpPr>
        <p:grpSp>
          <p:nvGrpSpPr>
            <p:cNvPr id="3" name="Group 30"/>
            <p:cNvGrpSpPr/>
            <p:nvPr/>
          </p:nvGrpSpPr>
          <p:grpSpPr>
            <a:xfrm>
              <a:off x="4038600" y="2003882"/>
              <a:ext cx="3208440" cy="3466508"/>
              <a:chOff x="4038600" y="2003882"/>
              <a:chExt cx="3208440" cy="3466508"/>
            </a:xfrm>
          </p:grpSpPr>
          <p:grpSp>
            <p:nvGrpSpPr>
              <p:cNvPr id="4" name="Group 27"/>
              <p:cNvGrpSpPr/>
              <p:nvPr/>
            </p:nvGrpSpPr>
            <p:grpSpPr>
              <a:xfrm>
                <a:off x="4038600" y="2003882"/>
                <a:ext cx="3208440" cy="2980868"/>
                <a:chOff x="4038600" y="2003882"/>
                <a:chExt cx="3208440" cy="2980868"/>
              </a:xfrm>
            </p:grpSpPr>
            <p:pic>
              <p:nvPicPr>
                <p:cNvPr id="21" name="Picture 2"/>
                <p:cNvPicPr>
                  <a:picLocks noChangeAspect="1" noChangeArrowheads="1"/>
                </p:cNvPicPr>
                <p:nvPr/>
              </p:nvPicPr>
              <p:blipFill>
                <a:blip r:embed="rId2" cstate="print"/>
                <a:srcRect/>
                <a:stretch>
                  <a:fillRect/>
                </a:stretch>
              </p:blipFill>
              <p:spPr bwMode="auto">
                <a:xfrm>
                  <a:off x="4038600" y="2003882"/>
                  <a:ext cx="3208440" cy="2980868"/>
                </a:xfrm>
                <a:prstGeom prst="rect">
                  <a:avLst/>
                </a:prstGeom>
                <a:noFill/>
                <a:ln w="9525">
                  <a:noFill/>
                  <a:miter lim="800000"/>
                  <a:headEnd/>
                  <a:tailEnd/>
                </a:ln>
                <a:effectLst>
                  <a:reflection blurRad="6350" stA="52000" endA="300" endPos="35000" dir="5400000" sy="-100000" algn="bl" rotWithShape="0"/>
                </a:effectLst>
              </p:spPr>
            </p:pic>
            <p:sp>
              <p:nvSpPr>
                <p:cNvPr id="22" name="Rounded Rectangle 21"/>
                <p:cNvSpPr/>
                <p:nvPr/>
              </p:nvSpPr>
              <p:spPr bwMode="auto">
                <a:xfrm>
                  <a:off x="4083050" y="2495550"/>
                  <a:ext cx="3067050" cy="2292350"/>
                </a:xfrm>
                <a:prstGeom prst="roundRect">
                  <a:avLst>
                    <a:gd name="adj" fmla="val 5839"/>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400" dirty="0" err="1" smtClean="0">
                      <a:solidFill>
                        <a:schemeClr val="tx1"/>
                      </a:solidFill>
                      <a:effectLst>
                        <a:outerShdw blurRad="38100" dist="38100" dir="2700000" algn="tl">
                          <a:srgbClr val="000000">
                            <a:alpha val="43137"/>
                          </a:srgbClr>
                        </a:outerShdw>
                      </a:effectLst>
                      <a:latin typeface="Calibri" pitchFamily="34" charset="0"/>
                    </a:rPr>
                    <a:t>Silverlight</a:t>
                  </a:r>
                  <a:endParaRPr lang="en-GB" sz="24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a:r>
                    <a:rPr lang="en-GB" sz="2400" dirty="0" smtClean="0">
                      <a:solidFill>
                        <a:schemeClr val="tx1"/>
                      </a:solidFill>
                      <a:effectLst>
                        <a:outerShdw blurRad="38100" dist="38100" dir="2700000" algn="tl">
                          <a:srgbClr val="000000">
                            <a:alpha val="43137"/>
                          </a:srgbClr>
                        </a:outerShdw>
                      </a:effectLst>
                      <a:latin typeface="Calibri" pitchFamily="34" charset="0"/>
                    </a:rPr>
                    <a:t>Control </a:t>
                  </a:r>
                </a:p>
              </p:txBody>
            </p:sp>
          </p:grpSp>
          <p:sp>
            <p:nvSpPr>
              <p:cNvPr id="24" name="TextBox 23"/>
              <p:cNvSpPr txBox="1"/>
              <p:nvPr/>
            </p:nvSpPr>
            <p:spPr>
              <a:xfrm>
                <a:off x="4396580" y="5162550"/>
                <a:ext cx="2492481" cy="307840"/>
              </a:xfrm>
              <a:prstGeom prst="rect">
                <a:avLst/>
              </a:prstGeom>
              <a:noFill/>
            </p:spPr>
            <p:txBody>
              <a:bodyPr wrap="square" rtlCol="0">
                <a:spAutoFit/>
              </a:bodyPr>
              <a:lstStyle/>
              <a:p>
                <a:r>
                  <a:rPr lang="en-GB" sz="2000" dirty="0" smtClean="0"/>
                  <a:t>Full Page </a:t>
                </a:r>
                <a:r>
                  <a:rPr lang="en-GB" sz="2000" dirty="0" err="1" smtClean="0"/>
                  <a:t>Silverlight</a:t>
                </a:r>
                <a:r>
                  <a:rPr lang="en-GB" sz="2000" dirty="0" smtClean="0"/>
                  <a:t> UI</a:t>
                </a:r>
                <a:endParaRPr lang="en-GB" sz="4000" dirty="0"/>
              </a:p>
            </p:txBody>
          </p:sp>
        </p:grpSp>
        <p:grpSp>
          <p:nvGrpSpPr>
            <p:cNvPr id="5" name="Group 29"/>
            <p:cNvGrpSpPr/>
            <p:nvPr/>
          </p:nvGrpSpPr>
          <p:grpSpPr>
            <a:xfrm>
              <a:off x="252310" y="2003882"/>
              <a:ext cx="3208440" cy="3466508"/>
              <a:chOff x="252310" y="2003882"/>
              <a:chExt cx="3208440" cy="3466508"/>
            </a:xfrm>
          </p:grpSpPr>
          <p:sp>
            <p:nvSpPr>
              <p:cNvPr id="20" name="TextBox 19"/>
              <p:cNvSpPr txBox="1"/>
              <p:nvPr/>
            </p:nvSpPr>
            <p:spPr>
              <a:xfrm>
                <a:off x="293479" y="5162550"/>
                <a:ext cx="3126102" cy="307840"/>
              </a:xfrm>
              <a:prstGeom prst="rect">
                <a:avLst/>
              </a:prstGeom>
              <a:noFill/>
            </p:spPr>
            <p:txBody>
              <a:bodyPr wrap="square" rtlCol="0">
                <a:spAutoFit/>
              </a:bodyPr>
              <a:lstStyle/>
              <a:p>
                <a:r>
                  <a:rPr lang="en-GB" sz="2000" dirty="0" err="1" smtClean="0"/>
                  <a:t>Silverlight</a:t>
                </a:r>
                <a:r>
                  <a:rPr lang="en-GB" sz="2000" dirty="0" smtClean="0"/>
                  <a:t> “Islands” in HTML</a:t>
                </a:r>
                <a:endParaRPr lang="en-GB" sz="4000" dirty="0"/>
              </a:p>
            </p:txBody>
          </p:sp>
          <p:grpSp>
            <p:nvGrpSpPr>
              <p:cNvPr id="6" name="Group 28"/>
              <p:cNvGrpSpPr/>
              <p:nvPr/>
            </p:nvGrpSpPr>
            <p:grpSpPr>
              <a:xfrm>
                <a:off x="252310" y="2003882"/>
                <a:ext cx="3208440" cy="2980868"/>
                <a:chOff x="252310" y="2003882"/>
                <a:chExt cx="3208440" cy="2980868"/>
              </a:xfrm>
            </p:grpSpPr>
            <p:pic>
              <p:nvPicPr>
                <p:cNvPr id="10" name="Picture 2"/>
                <p:cNvPicPr>
                  <a:picLocks noChangeAspect="1" noChangeArrowheads="1"/>
                </p:cNvPicPr>
                <p:nvPr/>
              </p:nvPicPr>
              <p:blipFill>
                <a:blip r:embed="rId2" cstate="print"/>
                <a:srcRect/>
                <a:stretch>
                  <a:fillRect/>
                </a:stretch>
              </p:blipFill>
              <p:spPr bwMode="auto">
                <a:xfrm>
                  <a:off x="252310" y="2003882"/>
                  <a:ext cx="3208440" cy="2980868"/>
                </a:xfrm>
                <a:prstGeom prst="rect">
                  <a:avLst/>
                </a:prstGeom>
                <a:noFill/>
                <a:ln w="9525">
                  <a:noFill/>
                  <a:miter lim="800000"/>
                  <a:headEnd/>
                  <a:tailEnd/>
                </a:ln>
                <a:effectLst>
                  <a:reflection blurRad="6350" stA="52000" endA="300" endPos="35000" dir="5400000" sy="-100000" algn="bl" rotWithShape="0"/>
                </a:effectLst>
              </p:spPr>
            </p:pic>
            <p:sp>
              <p:nvSpPr>
                <p:cNvPr id="11" name="Rounded Rectangle 10"/>
                <p:cNvSpPr/>
                <p:nvPr/>
              </p:nvSpPr>
              <p:spPr bwMode="auto">
                <a:xfrm>
                  <a:off x="334648" y="2940050"/>
                  <a:ext cx="2237102" cy="1066800"/>
                </a:xfrm>
                <a:prstGeom prst="roundRect">
                  <a:avLst>
                    <a:gd name="adj" fmla="val 5839"/>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400" dirty="0" err="1" smtClean="0">
                      <a:solidFill>
                        <a:schemeClr val="tx1"/>
                      </a:solidFill>
                      <a:effectLst>
                        <a:outerShdw blurRad="38100" dist="38100" dir="2700000" algn="tl">
                          <a:srgbClr val="000000">
                            <a:alpha val="43137"/>
                          </a:srgbClr>
                        </a:outerShdw>
                      </a:effectLst>
                      <a:latin typeface="Calibri" pitchFamily="34" charset="0"/>
                    </a:rPr>
                    <a:t>Silverlight</a:t>
                  </a:r>
                  <a:endParaRPr lang="en-GB" sz="24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a:r>
                    <a:rPr lang="en-GB" sz="2400" dirty="0" smtClean="0">
                      <a:solidFill>
                        <a:schemeClr val="tx1"/>
                      </a:solidFill>
                      <a:effectLst>
                        <a:outerShdw blurRad="38100" dist="38100" dir="2700000" algn="tl">
                          <a:srgbClr val="000000">
                            <a:alpha val="43137"/>
                          </a:srgbClr>
                        </a:outerShdw>
                      </a:effectLst>
                      <a:latin typeface="Calibri" pitchFamily="34" charset="0"/>
                    </a:rPr>
                    <a:t>Control 1</a:t>
                  </a:r>
                </a:p>
              </p:txBody>
            </p:sp>
            <p:sp>
              <p:nvSpPr>
                <p:cNvPr id="18" name="Rounded Rectangle 17"/>
                <p:cNvSpPr/>
                <p:nvPr/>
              </p:nvSpPr>
              <p:spPr bwMode="auto">
                <a:xfrm>
                  <a:off x="2660650" y="4229100"/>
                  <a:ext cx="622300" cy="558800"/>
                </a:xfrm>
                <a:prstGeom prst="roundRect">
                  <a:avLst>
                    <a:gd name="adj" fmla="val 5839"/>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800" dirty="0" err="1" smtClean="0">
                      <a:solidFill>
                        <a:schemeClr val="tx1"/>
                      </a:solidFill>
                      <a:effectLst>
                        <a:outerShdw blurRad="38100" dist="38100" dir="2700000" algn="tl">
                          <a:srgbClr val="000000">
                            <a:alpha val="43137"/>
                          </a:srgbClr>
                        </a:outerShdw>
                      </a:effectLst>
                      <a:latin typeface="Calibri" pitchFamily="34" charset="0"/>
                    </a:rPr>
                    <a:t>Silverlight</a:t>
                  </a:r>
                  <a:endParaRPr lang="en-GB" sz="8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a:r>
                    <a:rPr lang="en-GB" sz="800" dirty="0" smtClean="0">
                      <a:solidFill>
                        <a:schemeClr val="tx1"/>
                      </a:solidFill>
                      <a:effectLst>
                        <a:outerShdw blurRad="38100" dist="38100" dir="2700000" algn="tl">
                          <a:srgbClr val="000000">
                            <a:alpha val="43137"/>
                          </a:srgbClr>
                        </a:outerShdw>
                      </a:effectLst>
                      <a:latin typeface="Calibri" pitchFamily="34" charset="0"/>
                    </a:rPr>
                    <a:t>Control 2</a:t>
                  </a:r>
                </a:p>
              </p:txBody>
            </p:sp>
            <p:sp>
              <p:nvSpPr>
                <p:cNvPr id="27" name="Left-Right Arrow 26"/>
                <p:cNvSpPr/>
                <p:nvPr/>
              </p:nvSpPr>
              <p:spPr>
                <a:xfrm>
                  <a:off x="571500" y="4229100"/>
                  <a:ext cx="2089150" cy="400050"/>
                </a:xfrm>
                <a:prstGeom prst="lef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900" b="1" dirty="0" smtClean="0">
                      <a:solidFill>
                        <a:schemeClr val="tx1"/>
                      </a:solidFill>
                    </a:rPr>
                    <a:t>Rich HTML &amp; </a:t>
                  </a:r>
                  <a:r>
                    <a:rPr lang="en-GB" sz="900" b="1" dirty="0" err="1" smtClean="0">
                      <a:solidFill>
                        <a:schemeClr val="tx1"/>
                      </a:solidFill>
                    </a:rPr>
                    <a:t>Javascript</a:t>
                  </a:r>
                  <a:r>
                    <a:rPr lang="en-GB" sz="900" b="1" dirty="0" smtClean="0">
                      <a:solidFill>
                        <a:schemeClr val="tx1"/>
                      </a:solidFill>
                    </a:rPr>
                    <a:t> </a:t>
                  </a:r>
                  <a:r>
                    <a:rPr lang="en-GB" sz="900" b="1" dirty="0" err="1" smtClean="0">
                      <a:solidFill>
                        <a:schemeClr val="tx1"/>
                      </a:solidFill>
                    </a:rPr>
                    <a:t>Interop</a:t>
                  </a:r>
                  <a:endParaRPr lang="en-GB" sz="900" b="1" dirty="0">
                    <a:solidFill>
                      <a:schemeClr val="tx1"/>
                    </a:solidFill>
                  </a:endParaRPr>
                </a:p>
              </p:txBody>
            </p:sp>
          </p:grpSp>
        </p:grpSp>
      </p:grpSp>
      <p:sp>
        <p:nvSpPr>
          <p:cNvPr id="19" name="Title 18"/>
          <p:cNvSpPr>
            <a:spLocks noGrp="1"/>
          </p:cNvSpPr>
          <p:nvPr>
            <p:ph type="title"/>
          </p:nvPr>
        </p:nvSpPr>
        <p:spPr/>
        <p:txBody>
          <a:bodyPr/>
          <a:lstStyle/>
          <a:p>
            <a:r>
              <a:rPr lang="en-GB" b="1" dirty="0" smtClean="0"/>
              <a:t>framework</a:t>
            </a:r>
            <a:r>
              <a:rPr lang="en-GB" dirty="0" smtClean="0"/>
              <a:t> – browser </a:t>
            </a:r>
            <a:r>
              <a:rPr lang="en-GB" dirty="0" err="1" smtClean="0"/>
              <a:t>interop</a:t>
            </a:r>
            <a:endParaRPr lang="en-GB" b="1" dirty="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accessing the browser</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with a small, self-contained install</a:t>
            </a:r>
            <a:endParaRPr lang="en-GB" dirty="0"/>
          </a:p>
        </p:txBody>
      </p:sp>
      <p:pic>
        <p:nvPicPr>
          <p:cNvPr id="4" name="Picture 2"/>
          <p:cNvPicPr>
            <a:picLocks noChangeAspect="1" noChangeArrowheads="1"/>
          </p:cNvPicPr>
          <p:nvPr/>
        </p:nvPicPr>
        <p:blipFill>
          <a:blip r:embed="rId2"/>
          <a:srcRect/>
          <a:stretch>
            <a:fillRect/>
          </a:stretch>
        </p:blipFill>
        <p:spPr bwMode="auto">
          <a:xfrm>
            <a:off x="1962150" y="1828800"/>
            <a:ext cx="5219700" cy="3200400"/>
          </a:xfrm>
          <a:prstGeom prst="rect">
            <a:avLst/>
          </a:prstGeom>
          <a:noFill/>
          <a:ln w="9525">
            <a:noFill/>
            <a:miter lim="800000"/>
            <a:headEnd/>
            <a:tailEnd/>
          </a:ln>
          <a:effectLst>
            <a:reflection blurRad="6350" stA="52000" endA="300" endPos="35000" dir="5400000" sy="-100000" algn="bl" rotWithShape="0"/>
          </a:effectLst>
        </p:spPr>
      </p:pic>
      <p:sp>
        <p:nvSpPr>
          <p:cNvPr id="5" name="Rounded Rectangle 4"/>
          <p:cNvSpPr/>
          <p:nvPr/>
        </p:nvSpPr>
        <p:spPr>
          <a:xfrm>
            <a:off x="3016250" y="2628900"/>
            <a:ext cx="2711450" cy="8001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2419047" y="5607050"/>
            <a:ext cx="4305907" cy="954107"/>
          </a:xfrm>
          <a:prstGeom prst="rect">
            <a:avLst/>
          </a:prstGeom>
          <a:noFill/>
        </p:spPr>
        <p:txBody>
          <a:bodyPr wrap="square" rtlCol="0">
            <a:spAutoFit/>
          </a:bodyPr>
          <a:lstStyle/>
          <a:p>
            <a:pPr algn="ctr"/>
            <a:r>
              <a:rPr lang="en-GB" sz="2800" dirty="0" smtClean="0"/>
              <a:t>~10 Second Download</a:t>
            </a:r>
          </a:p>
          <a:p>
            <a:pPr algn="ctr"/>
            <a:r>
              <a:rPr lang="en-GB" sz="2800" dirty="0" smtClean="0"/>
              <a:t>No Additional Dependencies</a:t>
            </a:r>
            <a:endParaRPr lang="en-GB" sz="28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runs rich browser applications</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2571750" y="1635942"/>
            <a:ext cx="4000500" cy="3716748"/>
          </a:xfrm>
          <a:prstGeom prst="rect">
            <a:avLst/>
          </a:prstGeom>
          <a:noFill/>
          <a:ln w="9525">
            <a:noFill/>
            <a:miter lim="800000"/>
            <a:headEnd/>
            <a:tailEnd/>
          </a:ln>
          <a:effectLst>
            <a:reflection blurRad="6350" stA="52000" endA="300" endPos="35000" dir="5400000" sy="-100000" algn="bl" rotWithShape="0"/>
          </a:effectLst>
        </p:spPr>
      </p:pic>
      <p:sp>
        <p:nvSpPr>
          <p:cNvPr id="5" name="Rounded Rectangle 4"/>
          <p:cNvSpPr/>
          <p:nvPr/>
        </p:nvSpPr>
        <p:spPr bwMode="auto">
          <a:xfrm>
            <a:off x="2757173" y="2836823"/>
            <a:ext cx="2696204" cy="1262974"/>
          </a:xfrm>
          <a:prstGeom prst="roundRect">
            <a:avLst>
              <a:gd name="adj" fmla="val 5839"/>
            </a:avLst>
          </a:prstGeom>
          <a:solidFill>
            <a:schemeClr val="accent3">
              <a:alpha val="22000"/>
            </a:schemeClr>
          </a:solidFill>
          <a:ln w="57150">
            <a:solidFill>
              <a:schemeClr val="accent3"/>
            </a:solid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3200" dirty="0" err="1" smtClean="0">
                <a:solidFill>
                  <a:schemeClr val="bg1"/>
                </a:solidFill>
                <a:effectLst>
                  <a:outerShdw blurRad="38100" dist="38100" dir="2700000" algn="tl">
                    <a:srgbClr val="000000">
                      <a:alpha val="43137"/>
                    </a:srgbClr>
                  </a:outerShdw>
                </a:effectLst>
                <a:latin typeface="Calibri" pitchFamily="34" charset="0"/>
              </a:rPr>
              <a:t>Silverlight</a:t>
            </a:r>
            <a:endParaRPr lang="en-GB" sz="3200" dirty="0" smtClean="0">
              <a:solidFill>
                <a:schemeClr val="bg1"/>
              </a:solidFill>
              <a:effectLst>
                <a:outerShdw blurRad="38100" dist="38100" dir="2700000" algn="tl">
                  <a:srgbClr val="000000">
                    <a:alpha val="43137"/>
                  </a:srgbClr>
                </a:outerShdw>
              </a:effectLst>
              <a:latin typeface="Calibri" pitchFamily="34" charset="0"/>
            </a:endParaRPr>
          </a:p>
        </p:txBody>
      </p:sp>
      <p:grpSp>
        <p:nvGrpSpPr>
          <p:cNvPr id="6" name="Group 5"/>
          <p:cNvGrpSpPr/>
          <p:nvPr/>
        </p:nvGrpSpPr>
        <p:grpSpPr>
          <a:xfrm>
            <a:off x="1127125" y="3554373"/>
            <a:ext cx="6889750" cy="3208377"/>
            <a:chOff x="-687702" y="1103272"/>
            <a:chExt cx="6889750" cy="3208377"/>
          </a:xfrm>
        </p:grpSpPr>
        <p:sp>
          <p:nvSpPr>
            <p:cNvPr id="7" name="Rounded Rectangle 6"/>
            <p:cNvSpPr/>
            <p:nvPr/>
          </p:nvSpPr>
          <p:spPr>
            <a:xfrm>
              <a:off x="-687702" y="1103272"/>
              <a:ext cx="6889750" cy="3208377"/>
            </a:xfrm>
            <a:prstGeom prst="roundRect">
              <a:avLst>
                <a:gd name="adj" fmla="val 7387"/>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Single Unified Framework</a:t>
              </a:r>
              <a:endParaRPr lang="en-GB" dirty="0"/>
            </a:p>
          </p:txBody>
        </p:sp>
        <p:grpSp>
          <p:nvGrpSpPr>
            <p:cNvPr id="8" name="Group 20"/>
            <p:cNvGrpSpPr/>
            <p:nvPr/>
          </p:nvGrpSpPr>
          <p:grpSpPr>
            <a:xfrm>
              <a:off x="-548740" y="1591785"/>
              <a:ext cx="6611826" cy="2015015"/>
              <a:chOff x="999386" y="4099797"/>
              <a:chExt cx="6611826" cy="2015015"/>
            </a:xfrm>
          </p:grpSpPr>
          <p:grpSp>
            <p:nvGrpSpPr>
              <p:cNvPr id="10" name="Group 12"/>
              <p:cNvGrpSpPr/>
              <p:nvPr/>
            </p:nvGrpSpPr>
            <p:grpSpPr>
              <a:xfrm>
                <a:off x="5533287" y="4099797"/>
                <a:ext cx="2077925" cy="2015015"/>
                <a:chOff x="5816600" y="1725135"/>
                <a:chExt cx="2077925" cy="2015015"/>
              </a:xfrm>
            </p:grpSpPr>
            <p:sp>
              <p:nvSpPr>
                <p:cNvPr id="17" name="Rounded Rectangle 11"/>
                <p:cNvSpPr/>
                <p:nvPr/>
              </p:nvSpPr>
              <p:spPr>
                <a:xfrm>
                  <a:off x="5816600" y="17251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“Applications”</a:t>
                  </a:r>
                  <a:endParaRPr lang="en-GB" dirty="0"/>
                </a:p>
              </p:txBody>
            </p:sp>
            <p:pic>
              <p:nvPicPr>
                <p:cNvPr id="18" name="Picture 2"/>
                <p:cNvPicPr>
                  <a:picLocks noChangeArrowheads="1"/>
                </p:cNvPicPr>
                <p:nvPr/>
              </p:nvPicPr>
              <p:blipFill>
                <a:blip r:embed="rId3" cstate="print"/>
                <a:srcRect/>
                <a:stretch>
                  <a:fillRect/>
                </a:stretch>
              </p:blipFill>
              <p:spPr bwMode="auto">
                <a:xfrm>
                  <a:off x="5955562" y="21399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11" name="Group 19"/>
              <p:cNvGrpSpPr/>
              <p:nvPr/>
            </p:nvGrpSpPr>
            <p:grpSpPr>
              <a:xfrm>
                <a:off x="3266337" y="4099797"/>
                <a:ext cx="2077925" cy="2015015"/>
                <a:chOff x="2038350" y="1564935"/>
                <a:chExt cx="2077925" cy="2015015"/>
              </a:xfrm>
            </p:grpSpPr>
            <p:sp>
              <p:nvSpPr>
                <p:cNvPr id="15" name="Rounded Rectangle 14"/>
                <p:cNvSpPr/>
                <p:nvPr/>
              </p:nvSpPr>
              <p:spPr>
                <a:xfrm>
                  <a:off x="2038350" y="1564935"/>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Media</a:t>
                  </a:r>
                  <a:endParaRPr lang="en-GB" dirty="0"/>
                </a:p>
              </p:txBody>
            </p:sp>
            <p:pic>
              <p:nvPicPr>
                <p:cNvPr id="16" name="Picture 4"/>
                <p:cNvPicPr>
                  <a:picLocks noChangeArrowheads="1"/>
                </p:cNvPicPr>
                <p:nvPr/>
              </p:nvPicPr>
              <p:blipFill>
                <a:blip r:embed="rId4" cstate="print"/>
                <a:srcRect/>
                <a:stretch>
                  <a:fillRect/>
                </a:stretch>
              </p:blipFill>
              <p:spPr bwMode="auto">
                <a:xfrm>
                  <a:off x="2177312" y="196215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nvGrpSpPr>
              <p:cNvPr id="12" name="Group 17"/>
              <p:cNvGrpSpPr/>
              <p:nvPr/>
            </p:nvGrpSpPr>
            <p:grpSpPr>
              <a:xfrm>
                <a:off x="999386" y="4099797"/>
                <a:ext cx="2077925" cy="2015015"/>
                <a:chOff x="732687" y="2732642"/>
                <a:chExt cx="2077925" cy="2015015"/>
              </a:xfrm>
            </p:grpSpPr>
            <p:sp>
              <p:nvSpPr>
                <p:cNvPr id="13" name="Rounded Rectangle 12"/>
                <p:cNvSpPr/>
                <p:nvPr/>
              </p:nvSpPr>
              <p:spPr>
                <a:xfrm>
                  <a:off x="732687" y="2732642"/>
                  <a:ext cx="2077925" cy="2015015"/>
                </a:xfrm>
                <a:prstGeom prst="roundRect">
                  <a:avLst>
                    <a:gd name="adj" fmla="val 7296"/>
                  </a:avLst>
                </a:prstGeom>
              </p:spPr>
              <p:style>
                <a:lnRef idx="0">
                  <a:schemeClr val="accent4"/>
                </a:lnRef>
                <a:fillRef idx="3">
                  <a:schemeClr val="accent4"/>
                </a:fillRef>
                <a:effectRef idx="3">
                  <a:schemeClr val="accent4"/>
                </a:effectRef>
                <a:fontRef idx="minor">
                  <a:schemeClr val="lt1"/>
                </a:fontRef>
              </p:style>
              <p:txBody>
                <a:bodyPr rtlCol="0" anchor="t" anchorCtr="0"/>
                <a:lstStyle/>
                <a:p>
                  <a:pPr algn="ctr"/>
                  <a:r>
                    <a:rPr lang="en-GB" dirty="0" smtClean="0"/>
                    <a:t>Graphics</a:t>
                  </a:r>
                  <a:endParaRPr lang="en-GB" dirty="0"/>
                </a:p>
              </p:txBody>
            </p:sp>
            <p:pic>
              <p:nvPicPr>
                <p:cNvPr id="14" name="Picture 5"/>
                <p:cNvPicPr>
                  <a:picLocks noChangeArrowheads="1"/>
                </p:cNvPicPr>
                <p:nvPr/>
              </p:nvPicPr>
              <p:blipFill>
                <a:blip r:embed="rId5"/>
                <a:srcRect/>
                <a:stretch>
                  <a:fillRect/>
                </a:stretch>
              </p:blipFill>
              <p:spPr bwMode="auto">
                <a:xfrm>
                  <a:off x="871649" y="3144700"/>
                  <a:ext cx="1800000" cy="1440000"/>
                </a:xfrm>
                <a:prstGeom prst="rect">
                  <a:avLst/>
                </a:prstGeom>
                <a:ln/>
              </p:spPr>
              <p:style>
                <a:lnRef idx="0">
                  <a:schemeClr val="accent4"/>
                </a:lnRef>
                <a:fillRef idx="3">
                  <a:schemeClr val="accent4"/>
                </a:fillRef>
                <a:effectRef idx="3">
                  <a:schemeClr val="accent4"/>
                </a:effectRef>
                <a:fontRef idx="minor">
                  <a:schemeClr val="lt1"/>
                </a:fontRef>
              </p:style>
            </p:pic>
          </p:grpSp>
        </p:grpSp>
        <p:sp>
          <p:nvSpPr>
            <p:cNvPr id="9" name="Rounded Rectangle 8"/>
            <p:cNvSpPr/>
            <p:nvPr/>
          </p:nvSpPr>
          <p:spPr>
            <a:xfrm>
              <a:off x="-548740" y="3695700"/>
              <a:ext cx="6611826" cy="492997"/>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GB" dirty="0" smtClean="0">
                  <a:solidFill>
                    <a:schemeClr val="tx1"/>
                  </a:solidFill>
                </a:rPr>
                <a:t>Layout, Styling, Animation, Data Binding</a:t>
              </a:r>
              <a:endParaRPr lang="en-GB" dirty="0">
                <a:solidFill>
                  <a:schemeClr val="tx1"/>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8" name="Picture 10" descr="C:\Users\mtaulty\Pictures\Microsoft Clip Organizer\j0424192.wmf"/>
          <p:cNvPicPr>
            <a:picLocks noChangeAspect="1" noChangeArrowheads="1"/>
          </p:cNvPicPr>
          <p:nvPr/>
        </p:nvPicPr>
        <p:blipFill>
          <a:blip r:embed="rId2"/>
          <a:srcRect/>
          <a:stretch>
            <a:fillRect/>
          </a:stretch>
        </p:blipFill>
        <p:spPr bwMode="auto">
          <a:xfrm>
            <a:off x="531964" y="3582262"/>
            <a:ext cx="3817786" cy="3136038"/>
          </a:xfrm>
          <a:prstGeom prst="rect">
            <a:avLst/>
          </a:prstGeom>
          <a:noFill/>
        </p:spPr>
      </p:pic>
      <p:grpSp>
        <p:nvGrpSpPr>
          <p:cNvPr id="2" name="Group 79"/>
          <p:cNvGrpSpPr/>
          <p:nvPr/>
        </p:nvGrpSpPr>
        <p:grpSpPr>
          <a:xfrm>
            <a:off x="2175274" y="4325920"/>
            <a:ext cx="1729976" cy="1770080"/>
            <a:chOff x="2393950" y="3917950"/>
            <a:chExt cx="1662694" cy="1662694"/>
          </a:xfrm>
        </p:grpSpPr>
        <p:sp>
          <p:nvSpPr>
            <p:cNvPr id="78" name="Oval 77"/>
            <p:cNvSpPr>
              <a:spLocks noChangeAspect="1"/>
            </p:cNvSpPr>
            <p:nvPr/>
          </p:nvSpPr>
          <p:spPr>
            <a:xfrm>
              <a:off x="2393950" y="3917950"/>
              <a:ext cx="1662694" cy="1662694"/>
            </a:xfrm>
            <a:prstGeom prst="ellipse">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sz="6000" dirty="0"/>
            </a:p>
          </p:txBody>
        </p:sp>
        <p:sp>
          <p:nvSpPr>
            <p:cNvPr id="79" name="Rectangle 78"/>
            <p:cNvSpPr/>
            <p:nvPr/>
          </p:nvSpPr>
          <p:spPr>
            <a:xfrm>
              <a:off x="2580772" y="4571497"/>
              <a:ext cx="1289050" cy="355600"/>
            </a:xfrm>
            <a:prstGeom prst="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3" name="Picture 2"/>
          <p:cNvPicPr>
            <a:picLocks noChangeAspect="1" noChangeArrowheads="1"/>
          </p:cNvPicPr>
          <p:nvPr/>
        </p:nvPicPr>
        <p:blipFill>
          <a:blip r:embed="rId3" cstate="print"/>
          <a:srcRect/>
          <a:stretch>
            <a:fillRect/>
          </a:stretch>
        </p:blipFill>
        <p:spPr bwMode="auto">
          <a:xfrm>
            <a:off x="4438650" y="1401352"/>
            <a:ext cx="4000500" cy="3716748"/>
          </a:xfrm>
          <a:prstGeom prst="rect">
            <a:avLst/>
          </a:prstGeom>
          <a:noFill/>
          <a:ln w="38100">
            <a:noFill/>
            <a:miter lim="800000"/>
            <a:headEnd/>
            <a:tailEnd/>
          </a:ln>
          <a:effectLst>
            <a:reflection blurRad="6350" stA="52000" endA="300" endPos="35000" dir="5400000" sy="-100000" algn="bl" rotWithShape="0"/>
          </a:effectLst>
        </p:spPr>
      </p:pic>
      <p:sp>
        <p:nvSpPr>
          <p:cNvPr id="81" name="Left Arrow 80"/>
          <p:cNvSpPr/>
          <p:nvPr/>
        </p:nvSpPr>
        <p:spPr>
          <a:xfrm rot="20039262">
            <a:off x="3673783" y="4318639"/>
            <a:ext cx="1111250" cy="666750"/>
          </a:xfrm>
          <a:prstGeom prst="lef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sp>
        <p:nvSpPr>
          <p:cNvPr id="82" name="TextBox 81"/>
          <p:cNvSpPr txBox="1"/>
          <p:nvPr/>
        </p:nvSpPr>
        <p:spPr>
          <a:xfrm>
            <a:off x="4572000" y="5275243"/>
            <a:ext cx="3838576" cy="954107"/>
          </a:xfrm>
          <a:prstGeom prst="rect">
            <a:avLst/>
          </a:prstGeom>
          <a:noFill/>
        </p:spPr>
        <p:txBody>
          <a:bodyPr wrap="square" rtlCol="0">
            <a:spAutoFit/>
          </a:bodyPr>
          <a:lstStyle/>
          <a:p>
            <a:pPr algn="ctr"/>
            <a:r>
              <a:rPr lang="en-GB" sz="2800" dirty="0" smtClean="0"/>
              <a:t>All code gets same limited permissions</a:t>
            </a:r>
            <a:endParaRPr lang="en-GB" sz="2800" dirty="0"/>
          </a:p>
        </p:txBody>
      </p:sp>
      <p:sp>
        <p:nvSpPr>
          <p:cNvPr id="14" name="Title 13"/>
          <p:cNvSpPr>
            <a:spLocks noGrp="1"/>
          </p:cNvSpPr>
          <p:nvPr>
            <p:ph type="title"/>
          </p:nvPr>
        </p:nvSpPr>
        <p:spPr/>
        <p:txBody>
          <a:bodyPr/>
          <a:lstStyle/>
          <a:p>
            <a:r>
              <a:rPr lang="en-GB" dirty="0"/>
              <a:t>i</a:t>
            </a:r>
            <a:r>
              <a:rPr lang="en-GB" dirty="0" smtClean="0"/>
              <a:t>n a tight, fixed </a:t>
            </a:r>
            <a:r>
              <a:rPr lang="en-GB" dirty="0"/>
              <a:t>s</a:t>
            </a:r>
            <a:r>
              <a:rPr lang="en-GB" dirty="0" smtClean="0"/>
              <a:t>andbox</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err="1" smtClean="0"/>
              <a:t>Silverlight</a:t>
            </a:r>
            <a:r>
              <a:rPr lang="en-GB" dirty="0" smtClean="0"/>
              <a:t> applications</a:t>
            </a:r>
            <a:endParaRPr lang="en-GB" dirty="0"/>
          </a:p>
        </p:txBody>
      </p:sp>
      <p:sp>
        <p:nvSpPr>
          <p:cNvPr id="5" name="Subtitle 4"/>
          <p:cNvSpPr>
            <a:spLocks noGrp="1"/>
          </p:cNvSpPr>
          <p:nvPr>
            <p:ph type="subTitle" idx="1"/>
          </p:nvPr>
        </p:nvSpPr>
        <p:spPr/>
        <p:txBody>
          <a:bodyPr/>
          <a:lstStyle/>
          <a:p>
            <a:endParaRPr lang="en-GB" dirty="0"/>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chEd2008Template">
  <a:themeElements>
    <a:clrScheme name="TechEd 2008 Developer">
      <a:dk1>
        <a:srgbClr val="000000"/>
      </a:dk1>
      <a:lt1>
        <a:srgbClr val="FFFFFF"/>
      </a:lt1>
      <a:dk2>
        <a:srgbClr val="5F5F5F"/>
      </a:dk2>
      <a:lt2>
        <a:srgbClr val="F2803A"/>
      </a:lt2>
      <a:accent1>
        <a:srgbClr val="FFC000"/>
      </a:accent1>
      <a:accent2>
        <a:srgbClr val="2DB557"/>
      </a:accent2>
      <a:accent3>
        <a:srgbClr val="DF8045"/>
      </a:accent3>
      <a:accent4>
        <a:srgbClr val="2A86DA"/>
      </a:accent4>
      <a:accent5>
        <a:srgbClr val="FF9929"/>
      </a:accent5>
      <a:accent6>
        <a:srgbClr val="808080"/>
      </a:accent6>
      <a:hlink>
        <a:srgbClr val="F9B883"/>
      </a:hlink>
      <a:folHlink>
        <a:srgbClr val="F0ED7B"/>
      </a:folHlink>
    </a:clrScheme>
    <a:fontScheme name="Custom 2">
      <a:majorFont>
        <a:latin typeface="Calibri"/>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4"/>
        </a:lnRef>
        <a:fillRef idx="3">
          <a:schemeClr val="accent4"/>
        </a:fillRef>
        <a:effectRef idx="3">
          <a:schemeClr val="accent4"/>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22719</TotalTime>
  <Words>1367</Words>
  <Application>Microsoft Office PowerPoint</Application>
  <PresentationFormat>On-screen Show (4:3)</PresentationFormat>
  <Paragraphs>357</Paragraphs>
  <Slides>56</Slides>
  <Notes>3</Notes>
  <HiddenSlides>2</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TechEd2008Template</vt:lpstr>
      <vt:lpstr>A Guided Tour of Silverlight 2</vt:lpstr>
      <vt:lpstr>Silverlight is a browser plug-in</vt:lpstr>
      <vt:lpstr>with 2 released versions</vt:lpstr>
      <vt:lpstr>running x-browser, x-platform</vt:lpstr>
      <vt:lpstr>typically installed on-demand</vt:lpstr>
      <vt:lpstr>with a small, self-contained install</vt:lpstr>
      <vt:lpstr>runs rich browser applications</vt:lpstr>
      <vt:lpstr>in a tight, fixed sandbox</vt:lpstr>
      <vt:lpstr>Silverlight applications</vt:lpstr>
      <vt:lpstr>Apps that I’d like to show you...</vt:lpstr>
      <vt:lpstr>Apps that I’d like to show you...</vt:lpstr>
      <vt:lpstr>Apps that I’d like to show you...</vt:lpstr>
      <vt:lpstr>Apps that I’d like to show you...</vt:lpstr>
      <vt:lpstr>Apps that I’d like to show you...</vt:lpstr>
      <vt:lpstr>tools for Silverlight applications</vt:lpstr>
      <vt:lpstr>applications = code + markup*</vt:lpstr>
      <vt:lpstr>&lt;object&gt; tag launches plug-in</vt:lpstr>
      <vt:lpstr>.xap file is a .zip file</vt:lpstr>
      <vt:lpstr>.xap file is from any web server</vt:lpstr>
      <vt:lpstr>runs on a CLR &amp; a .NET Framework</vt:lpstr>
      <vt:lpstr>“Hello World” in Silverlight</vt:lpstr>
      <vt:lpstr>the rest of the talk...</vt:lpstr>
      <vt:lpstr>basics</vt:lpstr>
      <vt:lpstr>layout system</vt:lpstr>
      <vt:lpstr>layout system</vt:lpstr>
      <vt:lpstr>layout system</vt:lpstr>
      <vt:lpstr>layout system</vt:lpstr>
      <vt:lpstr>layout system</vt:lpstr>
      <vt:lpstr>resources and styles</vt:lpstr>
      <vt:lpstr>built-in animation system</vt:lpstr>
      <vt:lpstr>layout, styles, resources, etc</vt:lpstr>
      <vt:lpstr>graphics and media</vt:lpstr>
      <vt:lpstr>graphics and media</vt:lpstr>
      <vt:lpstr>graphics &amp; media</vt:lpstr>
      <vt:lpstr>applications</vt:lpstr>
      <vt:lpstr>controls – “in the box” controls</vt:lpstr>
      <vt:lpstr>controls – Silverlight Toolkit</vt:lpstr>
      <vt:lpstr>controls – 3rd party</vt:lpstr>
      <vt:lpstr>controls - custom</vt:lpstr>
      <vt:lpstr>controls</vt:lpstr>
      <vt:lpstr>controls - styling, templating</vt:lpstr>
      <vt:lpstr>control styling, templating</vt:lpstr>
      <vt:lpstr>framework – data binding</vt:lpstr>
      <vt:lpstr>framework – data binding</vt:lpstr>
      <vt:lpstr>data binding</vt:lpstr>
      <vt:lpstr>framework – “web service” access</vt:lpstr>
      <vt:lpstr>accessing services</vt:lpstr>
      <vt:lpstr>framework – local machine access</vt:lpstr>
      <vt:lpstr>accessing the local machine</vt:lpstr>
      <vt:lpstr>resources</vt:lpstr>
      <vt:lpstr>on its way – Silverlight 3</vt:lpstr>
      <vt:lpstr>Silverlight 3</vt:lpstr>
      <vt:lpstr>A Guided Tour of Silverlight 2</vt:lpstr>
      <vt:lpstr>Slide 54</vt:lpstr>
      <vt:lpstr>framework – browser interop</vt:lpstr>
      <vt:lpstr>accessing the browser</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subject>Tech Ed 2008 TechEd Tech-Ed</dc:subject>
  <dc:creator>Mike Taulty</dc:creator>
  <cp:keywords>Technical, partners and customers, dev, developers, developer, IT IT Pro Pros Professionals,</cp:keywords>
  <dc:description>Template: Mary Feil-Jacobs (maryjf), Heather Tall, Slidework LLC, Claire Hoover, Silverfox Productions
Formatting:
Event Date: June 2-6, 2008
Event Location: Orlando, FL
Audience: Technical, partners and customers, dev, developers, developer, IT IT Pro Pros Professionals,</dc:description>
  <cp:lastModifiedBy>Mike Taulty</cp:lastModifiedBy>
  <cp:revision>841</cp:revision>
  <dcterms:created xsi:type="dcterms:W3CDTF">2008-05-27T14:26:15Z</dcterms:created>
  <dcterms:modified xsi:type="dcterms:W3CDTF">2009-04-01T16:29:22Z</dcterms:modified>
</cp:coreProperties>
</file>